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452" r:id="rId3"/>
    <p:sldId id="987" r:id="rId4"/>
    <p:sldId id="455" r:id="rId5"/>
    <p:sldId id="457" r:id="rId6"/>
    <p:sldId id="1003" r:id="rId7"/>
    <p:sldId id="1007" r:id="rId8"/>
    <p:sldId id="1008" r:id="rId9"/>
    <p:sldId id="1004" r:id="rId10"/>
    <p:sldId id="1005" r:id="rId11"/>
    <p:sldId id="1006" r:id="rId12"/>
    <p:sldId id="996" r:id="rId13"/>
    <p:sldId id="997" r:id="rId14"/>
    <p:sldId id="999" r:id="rId15"/>
    <p:sldId id="1000" r:id="rId16"/>
    <p:sldId id="1001" r:id="rId17"/>
    <p:sldId id="1002" r:id="rId18"/>
    <p:sldId id="43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AB6B2-ED21-4084-8064-6DBE25C3EA51}" v="62" dt="2025-03-12T12:52:48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6" autoAdjust="0"/>
    <p:restoredTop sz="94668"/>
  </p:normalViewPr>
  <p:slideViewPr>
    <p:cSldViewPr snapToGrid="0">
      <p:cViewPr varScale="1">
        <p:scale>
          <a:sx n="60" d="100"/>
          <a:sy n="60" d="100"/>
        </p:scale>
        <p:origin x="739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Lang" userId="b0c4d54ea9be1893" providerId="LiveId" clId="{029AB6B2-ED21-4084-8064-6DBE25C3EA51}"/>
    <pc:docChg chg="custSel addSld delSld modSld">
      <pc:chgData name="Brooke Lang" userId="b0c4d54ea9be1893" providerId="LiveId" clId="{029AB6B2-ED21-4084-8064-6DBE25C3EA51}" dt="2025-03-12T12:52:48.687" v="1187"/>
      <pc:docMkLst>
        <pc:docMk/>
      </pc:docMkLst>
      <pc:sldChg chg="modSp add del mod">
        <pc:chgData name="Brooke Lang" userId="b0c4d54ea9be1893" providerId="LiveId" clId="{029AB6B2-ED21-4084-8064-6DBE25C3EA51}" dt="2025-03-12T12:52:48.687" v="1187"/>
        <pc:sldMkLst>
          <pc:docMk/>
          <pc:sldMk cId="3244345165" sldId="434"/>
        </pc:sldMkLst>
      </pc:sldChg>
      <pc:sldChg chg="modAnim">
        <pc:chgData name="Brooke Lang" userId="b0c4d54ea9be1893" providerId="LiveId" clId="{029AB6B2-ED21-4084-8064-6DBE25C3EA51}" dt="2025-03-10T18:05:15.082" v="1091"/>
        <pc:sldMkLst>
          <pc:docMk/>
          <pc:sldMk cId="25588092" sldId="987"/>
        </pc:sldMkLst>
      </pc:sldChg>
      <pc:sldChg chg="modSp modAnim">
        <pc:chgData name="Brooke Lang" userId="b0c4d54ea9be1893" providerId="LiveId" clId="{029AB6B2-ED21-4084-8064-6DBE25C3EA51}" dt="2025-03-10T18:06:50.846" v="1106" actId="115"/>
        <pc:sldMkLst>
          <pc:docMk/>
          <pc:sldMk cId="2706788372" sldId="999"/>
        </pc:sldMkLst>
        <pc:spChg chg="mod">
          <ac:chgData name="Brooke Lang" userId="b0c4d54ea9be1893" providerId="LiveId" clId="{029AB6B2-ED21-4084-8064-6DBE25C3EA51}" dt="2025-03-10T18:06:50.846" v="1106" actId="115"/>
          <ac:spMkLst>
            <pc:docMk/>
            <pc:sldMk cId="2706788372" sldId="999"/>
            <ac:spMk id="3" creationId="{E58B66AA-01E0-AE06-3C21-C0676321D1CD}"/>
          </ac:spMkLst>
        </pc:spChg>
      </pc:sldChg>
      <pc:sldChg chg="modAnim">
        <pc:chgData name="Brooke Lang" userId="b0c4d54ea9be1893" providerId="LiveId" clId="{029AB6B2-ED21-4084-8064-6DBE25C3EA51}" dt="2025-03-10T18:05:35.193" v="1093"/>
        <pc:sldMkLst>
          <pc:docMk/>
          <pc:sldMk cId="1134548190" sldId="1003"/>
        </pc:sldMkLst>
      </pc:sldChg>
      <pc:sldChg chg="modAnim">
        <pc:chgData name="Brooke Lang" userId="b0c4d54ea9be1893" providerId="LiveId" clId="{029AB6B2-ED21-4084-8064-6DBE25C3EA51}" dt="2025-03-10T18:05:48.727" v="1095"/>
        <pc:sldMkLst>
          <pc:docMk/>
          <pc:sldMk cId="593831140" sldId="1007"/>
        </pc:sldMkLst>
      </pc:sldChg>
      <pc:sldChg chg="addSp modSp del mod">
        <pc:chgData name="Brooke Lang" userId="b0c4d54ea9be1893" providerId="LiveId" clId="{029AB6B2-ED21-4084-8064-6DBE25C3EA51}" dt="2025-03-12T12:52:35.697" v="1186" actId="47"/>
        <pc:sldMkLst>
          <pc:docMk/>
          <pc:sldMk cId="2147270199" sldId="1009"/>
        </pc:sldMkLst>
      </pc:sldChg>
      <pc:sldChg chg="del">
        <pc:chgData name="Brooke Lang" userId="b0c4d54ea9be1893" providerId="LiveId" clId="{029AB6B2-ED21-4084-8064-6DBE25C3EA51}" dt="2025-03-12T12:52:35.697" v="1186" actId="47"/>
        <pc:sldMkLst>
          <pc:docMk/>
          <pc:sldMk cId="569445602" sldId="1010"/>
        </pc:sldMkLst>
      </pc:sldChg>
      <pc:sldChg chg="modSp del mod modAnim">
        <pc:chgData name="Brooke Lang" userId="b0c4d54ea9be1893" providerId="LiveId" clId="{029AB6B2-ED21-4084-8064-6DBE25C3EA51}" dt="2025-03-12T12:52:35.697" v="1186" actId="47"/>
        <pc:sldMkLst>
          <pc:docMk/>
          <pc:sldMk cId="4107316107" sldId="1011"/>
        </pc:sldMkLst>
      </pc:sldChg>
      <pc:sldChg chg="addSp modSp del mod">
        <pc:chgData name="Brooke Lang" userId="b0c4d54ea9be1893" providerId="LiveId" clId="{029AB6B2-ED21-4084-8064-6DBE25C3EA51}" dt="2025-03-12T12:52:35.697" v="1186" actId="47"/>
        <pc:sldMkLst>
          <pc:docMk/>
          <pc:sldMk cId="447985462" sldId="1014"/>
        </pc:sldMkLst>
      </pc:sldChg>
      <pc:sldChg chg="addSp modSp del mod modAnim">
        <pc:chgData name="Brooke Lang" userId="b0c4d54ea9be1893" providerId="LiveId" clId="{029AB6B2-ED21-4084-8064-6DBE25C3EA51}" dt="2025-03-12T12:52:35.697" v="1186" actId="47"/>
        <pc:sldMkLst>
          <pc:docMk/>
          <pc:sldMk cId="330485259" sldId="1016"/>
        </pc:sldMkLst>
      </pc:sldChg>
      <pc:sldChg chg="del">
        <pc:chgData name="Brooke Lang" userId="b0c4d54ea9be1893" providerId="LiveId" clId="{029AB6B2-ED21-4084-8064-6DBE25C3EA51}" dt="2025-03-12T12:52:35.697" v="1186" actId="47"/>
        <pc:sldMkLst>
          <pc:docMk/>
          <pc:sldMk cId="269384852" sldId="1018"/>
        </pc:sldMkLst>
      </pc:sldChg>
      <pc:sldChg chg="del">
        <pc:chgData name="Brooke Lang" userId="b0c4d54ea9be1893" providerId="LiveId" clId="{029AB6B2-ED21-4084-8064-6DBE25C3EA51}" dt="2025-03-10T17:19:46.244" v="17" actId="47"/>
        <pc:sldMkLst>
          <pc:docMk/>
          <pc:sldMk cId="3962925237" sldId="1019"/>
        </pc:sldMkLst>
      </pc:sldChg>
      <pc:sldChg chg="modSp del mod">
        <pc:chgData name="Brooke Lang" userId="b0c4d54ea9be1893" providerId="LiveId" clId="{029AB6B2-ED21-4084-8064-6DBE25C3EA51}" dt="2025-03-10T18:16:07.580" v="1184" actId="47"/>
        <pc:sldMkLst>
          <pc:docMk/>
          <pc:sldMk cId="36162475" sldId="1020"/>
        </pc:sldMkLst>
      </pc:sldChg>
      <pc:sldChg chg="modSp del mod">
        <pc:chgData name="Brooke Lang" userId="b0c4d54ea9be1893" providerId="LiveId" clId="{029AB6B2-ED21-4084-8064-6DBE25C3EA51}" dt="2025-03-10T17:18:38.661" v="16" actId="47"/>
        <pc:sldMkLst>
          <pc:docMk/>
          <pc:sldMk cId="3473649669" sldId="1021"/>
        </pc:sldMkLst>
      </pc:sldChg>
      <pc:sldChg chg="modSp del mod">
        <pc:chgData name="Brooke Lang" userId="b0c4d54ea9be1893" providerId="LiveId" clId="{029AB6B2-ED21-4084-8064-6DBE25C3EA51}" dt="2025-03-12T12:52:35.697" v="1186" actId="47"/>
        <pc:sldMkLst>
          <pc:docMk/>
          <pc:sldMk cId="4262102461" sldId="1022"/>
        </pc:sldMkLst>
      </pc:sldChg>
      <pc:sldChg chg="addSp modSp new del mod modAnim">
        <pc:chgData name="Brooke Lang" userId="b0c4d54ea9be1893" providerId="LiveId" clId="{029AB6B2-ED21-4084-8064-6DBE25C3EA51}" dt="2025-03-12T12:52:35.697" v="1186" actId="47"/>
        <pc:sldMkLst>
          <pc:docMk/>
          <pc:sldMk cId="235643196" sldId="1023"/>
        </pc:sldMkLst>
      </pc:sldChg>
      <pc:sldChg chg="modSp new del mod">
        <pc:chgData name="Brooke Lang" userId="b0c4d54ea9be1893" providerId="LiveId" clId="{029AB6B2-ED21-4084-8064-6DBE25C3EA51}" dt="2025-03-12T12:52:35.697" v="1186" actId="47"/>
        <pc:sldMkLst>
          <pc:docMk/>
          <pc:sldMk cId="2939643898" sldId="10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E2D1-3DDB-45AC-8E20-4D887A903D9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1672-346F-4481-BDC2-1AB55ABB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0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www.a-soft.nl</a:t>
            </a:r>
            <a:r>
              <a:rPr lang="en-US" dirty="0"/>
              <a:t>/</a:t>
            </a:r>
            <a:r>
              <a:rPr lang="en-US" dirty="0" err="1"/>
              <a:t>SpeechAssistantAAC</a:t>
            </a:r>
            <a:r>
              <a:rPr lang="en-US" dirty="0"/>
              <a:t>-iOS-</a:t>
            </a:r>
            <a:r>
              <a:rPr lang="en-US" dirty="0" err="1"/>
              <a:t>UserManual.pdf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3A7E8-546E-4CE4-9803-4FA4B4A824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Key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Easy to use and completely customizable to your needs and preferences.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Categories and subcategories to organize your phrases.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History option for quick access to previously typed phrases.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Option to select photos from your Photo Library or Symbols on the buttons.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Option for voice recordings or select one of the iOS text-to-speech voices.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Integration with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ElevenLabs</a:t>
            </a:r>
            <a:r>
              <a:rPr lang="en-US" dirty="0">
                <a:effectLst/>
                <a:latin typeface="Helvetica Neue" panose="02000503000000020004" pitchFamily="2" charset="0"/>
              </a:rPr>
              <a:t> for using a highly realistic Al Professional Voice Clone.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Support for Apple's Personal Voice.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Full screen button to show your message with a large font.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Autocomplete feature that shows phrase suggestions in a drop-down list.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Tabs for multiple conversations (optional setting).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Designed for iPhone/iPad and both support portrait and landscape layout.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Support for the Apple watch.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Backup to iCloud, Mail or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AirDrop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Phone calls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The app can also be used while making Phone and FaceTime calls.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So you don't need a second device anymore for the speech output.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3A7E8-546E-4CE4-9803-4FA4B4A824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592E1-2C59-3037-BA97-9F645E2DA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1CBA2-AF4D-B702-0028-18243E2A7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DFB3D-D58A-6FCF-9463-896FFF6E1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Key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Easy to use and completely customizable to your needs and preferences.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Categories and subcategories to organize your phrases.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History option for quick access to previously typed phrases.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Option to select photos from your Photo Library or Symbols on the buttons.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Option for voice recordings or select one of the iOS text-to-speech voices.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Integration with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ElevenLabs</a:t>
            </a:r>
            <a:r>
              <a:rPr lang="en-US" dirty="0">
                <a:effectLst/>
                <a:latin typeface="Helvetica Neue" panose="02000503000000020004" pitchFamily="2" charset="0"/>
              </a:rPr>
              <a:t> for using a highly realistic Al Professional Voice Clone.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Support for Apple's Personal Voice.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Full screen button to show your message with a large font.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Autocomplete feature that shows phrase suggestions in a drop-down list.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Tabs for multiple conversations (optional setting).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Designed for iPhone/iPad and both support portrait and landscape layout.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Support for the Apple watch.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Backup to iCloud, Mail or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AirDrop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Phone calls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The app can also be used while making Phone and FaceTime calls.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  So you don't need a second device anymore for the speech output.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A900-D1A2-4C92-7B9E-1469A7A84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3A7E8-546E-4CE4-9803-4FA4B4A824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7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8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1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5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3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5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A5DA0C-E752-4B01-8ACF-C665879CAE5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1A689D-03F7-47E9-BF03-8B45184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3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6F630F-6755-1D7A-09F8-EAB80A16E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Brooke Lang and Bryn Bowles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BB4C88-C4E4-FD0E-51F9-1C408B882489}"/>
              </a:ext>
            </a:extLst>
          </p:cNvPr>
          <p:cNvSpPr txBox="1">
            <a:spLocks/>
          </p:cNvSpPr>
          <p:nvPr/>
        </p:nvSpPr>
        <p:spPr>
          <a:xfrm>
            <a:off x="962401" y="1601547"/>
            <a:ext cx="10572000" cy="297105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/>
              <a:t>AAC: Augmentative and Alternative Communication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8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77B3B-125E-5E2E-A65C-A9DE3158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3" y="0"/>
            <a:ext cx="31687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4EE878-7815-7A51-E684-6672AC81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94" y="0"/>
            <a:ext cx="3168763" cy="689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122CE9-ACFE-FADD-1208-7B2372A5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331616"/>
            <a:ext cx="8894513" cy="61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9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21BD65-32F6-286A-7CD4-C6152395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8" y="0"/>
            <a:ext cx="3014382" cy="6511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A89D0-004A-7494-CFA8-D63FA56BB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98" y="630667"/>
            <a:ext cx="8016844" cy="55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11CA31-513D-3A0A-D2A1-36663402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741546"/>
            <a:ext cx="7699191" cy="5374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E613B1-1B11-1D5D-4428-CAA17CBDD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086" y="207700"/>
            <a:ext cx="3027225" cy="65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5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5A622-0AAB-8E7B-F596-2BA66EA7C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A2E8AE-C381-CA3F-AC1F-773D9C2C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err="1"/>
              <a:t>ClaroCom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66AA-01E0-AE06-3C21-C0676321D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app offers a range of features including </a:t>
            </a:r>
            <a:r>
              <a:rPr lang="en-US" sz="2400" b="1" u="sng" dirty="0"/>
              <a:t>writing capabilities, word prediction, and phrase prediction</a:t>
            </a:r>
            <a:r>
              <a:rPr lang="en-US" sz="2400" dirty="0"/>
              <a:t>. </a:t>
            </a:r>
          </a:p>
          <a:p>
            <a:r>
              <a:rPr lang="en-US" sz="2400" dirty="0"/>
              <a:t>Users can type messages, have them spoken aloud, and utilize word and phrase prediction to enhance communication speed and accuracy. </a:t>
            </a:r>
          </a:p>
          <a:p>
            <a:r>
              <a:rPr lang="en-US" sz="2400" dirty="0" err="1"/>
              <a:t>ClaroCom</a:t>
            </a:r>
            <a:r>
              <a:rPr lang="en-US" sz="2400" dirty="0"/>
              <a:t> also allows for </a:t>
            </a:r>
            <a:r>
              <a:rPr lang="en-US" sz="2400" b="1" u="sng" dirty="0"/>
              <a:t>customization of voices, fonts, colors</a:t>
            </a:r>
            <a:r>
              <a:rPr lang="en-US" sz="2400" dirty="0"/>
              <a:t>, and more, ensuring </a:t>
            </a:r>
            <a:r>
              <a:rPr lang="en-US" sz="2400" b="1" u="sng" dirty="0"/>
              <a:t>adaptability</a:t>
            </a:r>
            <a:r>
              <a:rPr lang="en-US" sz="2400" dirty="0"/>
              <a:t> to individual user preferences.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Iphone</a:t>
            </a:r>
            <a:r>
              <a:rPr lang="en-US" sz="2400" dirty="0"/>
              <a:t> or </a:t>
            </a:r>
            <a:r>
              <a:rPr lang="en-US" sz="2400" dirty="0" err="1"/>
              <a:t>ipad</a:t>
            </a:r>
            <a:r>
              <a:rPr lang="en-US" sz="2400" dirty="0"/>
              <a:t>, </a:t>
            </a:r>
            <a:r>
              <a:rPr lang="en-US" sz="2400" b="1" u="sng" dirty="0"/>
              <a:t>FREE</a:t>
            </a:r>
            <a:r>
              <a:rPr lang="en-US" sz="2400" dirty="0"/>
              <a:t>!</a:t>
            </a:r>
          </a:p>
        </p:txBody>
      </p:sp>
      <p:pic>
        <p:nvPicPr>
          <p:cNvPr id="5" name="Content Placeholder 7" descr="A logo of a chat&#10;&#10;Description automatically generated">
            <a:extLst>
              <a:ext uri="{FF2B5EF4-FFF2-40B4-BE49-F238E27FC236}">
                <a16:creationId xmlns:a16="http://schemas.microsoft.com/office/drawing/2014/main" id="{8422E74B-29BC-BE6B-1FFD-C6F2FE733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284" y="33619"/>
            <a:ext cx="1968048" cy="179758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7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5FAF0-4EAE-1D5C-1B22-9101542E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BB8B9-F22B-39A8-C0DB-31A24DAC6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2489200" cy="441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591BFF-8DE4-56A5-2692-35EBFFAC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1219200"/>
            <a:ext cx="2489200" cy="441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8143F2-3753-5344-79F1-6F6D09EBA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0" y="1219200"/>
            <a:ext cx="2489200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A0696-D826-3B59-B7D8-0D64416A4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600" y="1219200"/>
            <a:ext cx="2489200" cy="44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0C10C-09D0-39F3-66AE-2D27A2FCD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800" y="1219200"/>
            <a:ext cx="2489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4547-FA49-CA0B-361D-3A68F49D7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5D390AE-DB34-83F6-FD8B-38EC4853A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24" y="280609"/>
            <a:ext cx="8473551" cy="629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1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59215-00E7-622A-4615-59934EC0E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40E83A8-0ED4-C90F-E043-19DD1C48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/>
              <a:t>ClaroCom</a:t>
            </a:r>
            <a:r>
              <a:rPr lang="en-US" sz="4000" dirty="0"/>
              <a:t> vs </a:t>
            </a:r>
            <a:r>
              <a:rPr lang="en-US" dirty="0" err="1"/>
              <a:t>ClaroCom</a:t>
            </a:r>
            <a:r>
              <a:rPr lang="en-US" dirty="0"/>
              <a:t> Pro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BB131-678F-2317-5244-36CE8E40E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0000"/>
                </a:solidFill>
              </a:rPr>
              <a:t>ClaroCom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C26B7-AEC5-6AF0-9D32-0F4BC365DB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FREE</a:t>
            </a:r>
          </a:p>
          <a:p>
            <a:r>
              <a:rPr lang="en-US" sz="2400" dirty="0" err="1"/>
              <a:t>ClaroCom</a:t>
            </a:r>
            <a:r>
              <a:rPr lang="en-US" sz="2400" dirty="0"/>
              <a:t> provides basic communication capabilities. </a:t>
            </a:r>
          </a:p>
          <a:p>
            <a:r>
              <a:rPr lang="en-US" sz="2400" dirty="0"/>
              <a:t>Individuals who require basic communication needs with a simple interface and a standard vocabulary.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BAA5E-8F51-EC41-3859-5C3D7A240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0000"/>
                </a:solidFill>
              </a:rPr>
              <a:t>ClaroCom</a:t>
            </a:r>
            <a:r>
              <a:rPr lang="en-US" sz="3600" b="1" dirty="0">
                <a:solidFill>
                  <a:srgbClr val="FF0000"/>
                </a:solidFill>
              </a:rPr>
              <a:t> Pro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A1390-9197-BD49-4BD1-C54305F953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100" dirty="0"/>
              <a:t>$16.99</a:t>
            </a:r>
          </a:p>
          <a:p>
            <a:r>
              <a:rPr lang="en-US" sz="2100" dirty="0" err="1"/>
              <a:t>ClaroCom</a:t>
            </a:r>
            <a:r>
              <a:rPr lang="en-US" sz="2100" dirty="0"/>
              <a:t> Pro offers significantly more features including a larger vocabulary, custom categories, social media integration, and the flip display function,</a:t>
            </a:r>
          </a:p>
          <a:p>
            <a:r>
              <a:rPr lang="en-US" sz="2100" dirty="0"/>
              <a:t>for greater personalization with options to add custom phrases, adjust voice settings more extensively, and change display features like color and font size. </a:t>
            </a:r>
          </a:p>
          <a:p>
            <a:r>
              <a:rPr lang="en-US" sz="2100" dirty="0"/>
              <a:t>Users who need advanced communication features, extensive customization options, and the ability to integrate with social media platform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B8E1DF13-06AC-5118-25E3-47A3E25D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448" y="314793"/>
            <a:ext cx="2616552" cy="14814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A logo of a chat&#10;&#10;Description automatically generated">
            <a:extLst>
              <a:ext uri="{FF2B5EF4-FFF2-40B4-BE49-F238E27FC236}">
                <a16:creationId xmlns:a16="http://schemas.microsoft.com/office/drawing/2014/main" id="{E0E2DE3D-B463-F58C-20FB-5FCB0BF54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8" y="447187"/>
            <a:ext cx="1453392" cy="13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8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606B-3FDC-94A4-2DFC-ED7FBF75D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BE37-E4AE-1243-4E3C-798FAD97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52B4-FA55-5442-71D9-798B86E6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See you next time – </a:t>
            </a:r>
            <a:r>
              <a:rPr lang="en-US" sz="2400" b="1" u="sng" dirty="0">
                <a:solidFill>
                  <a:srgbClr val="FF0000"/>
                </a:solidFill>
              </a:rPr>
              <a:t>Tuesday, April 8</a:t>
            </a:r>
            <a:r>
              <a:rPr lang="en-US" sz="2400" b="1" u="sng" baseline="30000" dirty="0">
                <a:solidFill>
                  <a:srgbClr val="FF0000"/>
                </a:solidFill>
              </a:rPr>
              <a:t>th</a:t>
            </a:r>
            <a:r>
              <a:rPr lang="en-US" sz="2400" b="1" u="sng" dirty="0">
                <a:solidFill>
                  <a:srgbClr val="FF0000"/>
                </a:solidFill>
              </a:rPr>
              <a:t> @4:00pm EST</a:t>
            </a:r>
            <a:r>
              <a:rPr lang="en-US" sz="2400" dirty="0"/>
              <a:t>.</a:t>
            </a:r>
          </a:p>
        </p:txBody>
      </p:sp>
      <p:pic>
        <p:nvPicPr>
          <p:cNvPr id="1026" name="Picture 2" descr="Download Question Mark, Question, Response. Royalty-Free Stock Illustration  Image - Pixabay">
            <a:extLst>
              <a:ext uri="{FF2B5EF4-FFF2-40B4-BE49-F238E27FC236}">
                <a16:creationId xmlns:a16="http://schemas.microsoft.com/office/drawing/2014/main" id="{3B692248-EBA8-1AB1-5F4A-5DD8EBBB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0" y="40405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FBAA3-3C6D-26D9-0C36-7EDB4EEA7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C403-CEE8-92E6-9143-226C1109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Some AAC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9016-F08F-E253-D194-8853F84BA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Proloquo2go</a:t>
            </a:r>
          </a:p>
          <a:p>
            <a:r>
              <a:rPr lang="en-US" dirty="0"/>
              <a:t>Proloquo4Text AAC</a:t>
            </a:r>
          </a:p>
          <a:p>
            <a:r>
              <a:rPr lang="en-US" dirty="0" err="1"/>
              <a:t>TouchChat</a:t>
            </a:r>
            <a:endParaRPr lang="en-US" dirty="0"/>
          </a:p>
          <a:p>
            <a:r>
              <a:rPr lang="en-US" dirty="0"/>
              <a:t>TD Snap</a:t>
            </a:r>
          </a:p>
          <a:p>
            <a:r>
              <a:rPr lang="en-US" dirty="0"/>
              <a:t>Speech Assistant</a:t>
            </a:r>
          </a:p>
          <a:p>
            <a:r>
              <a:rPr lang="en-US" dirty="0" err="1"/>
              <a:t>Clarocom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2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A6555-16A3-51E9-7CBE-9F80F9F0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BAF4-82ED-F46C-1F94-16F5EBDF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TD Snap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B3332-B993-529B-4C6F-482F200DA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+mj-lt"/>
              </a:rPr>
              <a:t>TD Snap is a flexible software offering a choice of AAC solutions to help people with communication disabilities</a:t>
            </a:r>
          </a:p>
          <a:p>
            <a:r>
              <a:rPr lang="en-US" dirty="0">
                <a:latin typeface="+mj-lt"/>
              </a:rPr>
              <a:t>Wide variety </a:t>
            </a:r>
            <a:r>
              <a:rPr lang="en-US" b="0" i="0" dirty="0">
                <a:effectLst/>
                <a:latin typeface="+mj-lt"/>
              </a:rPr>
              <a:t>of page sets to explore, including Scanning and Aphasia</a:t>
            </a:r>
          </a:p>
          <a:p>
            <a:r>
              <a:rPr lang="en-US" dirty="0">
                <a:latin typeface="+mj-lt"/>
              </a:rPr>
              <a:t>Compatible with select Tobii </a:t>
            </a:r>
            <a:r>
              <a:rPr lang="en-US" dirty="0" err="1">
                <a:latin typeface="+mj-lt"/>
              </a:rPr>
              <a:t>Dynavox</a:t>
            </a:r>
            <a:r>
              <a:rPr lang="en-US" dirty="0">
                <a:latin typeface="+mj-lt"/>
              </a:rPr>
              <a:t> devices, but also can purchase as a standalone app for iPad and Windows devices.</a:t>
            </a:r>
          </a:p>
          <a:p>
            <a:r>
              <a:rPr lang="en-US" dirty="0">
                <a:latin typeface="+mj-lt"/>
              </a:rPr>
              <a:t>**SLP can program remotely with their own software – free with </a:t>
            </a:r>
            <a:r>
              <a:rPr lang="en-US" dirty="0" err="1">
                <a:latin typeface="+mj-lt"/>
              </a:rPr>
              <a:t>tobii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dynavox</a:t>
            </a:r>
            <a:r>
              <a:rPr lang="en-US" dirty="0">
                <a:latin typeface="+mj-lt"/>
              </a:rPr>
              <a:t> account**</a:t>
            </a:r>
          </a:p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Cost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Subscription based (*new May 2024) - $9.99/month</a:t>
            </a:r>
            <a:endParaRPr lang="en-US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32F45F-B0B3-B8C5-7FC0-5FAE5A5B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62" y="-256448"/>
            <a:ext cx="2906103" cy="23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77401-D5E7-C27D-BEA3-6693691B4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0A15-1B9A-56E4-0D3C-79EA0189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TD Snap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256275-845B-4875-5519-6D79569A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62" y="-256448"/>
            <a:ext cx="2906103" cy="23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D Snap Aphasia page set - Tobii Dynavox Global">
            <a:extLst>
              <a:ext uri="{FF2B5EF4-FFF2-40B4-BE49-F238E27FC236}">
                <a16:creationId xmlns:a16="http://schemas.microsoft.com/office/drawing/2014/main" id="{2E77360E-6CFB-E063-D5FF-1B088A9C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00" y="1928155"/>
            <a:ext cx="5916526" cy="48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2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8CFA-8672-3381-2799-6C46798D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SpeechAssistant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892333-ABF0-475D-C828-92A251E0E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1051" y="223594"/>
            <a:ext cx="1417638" cy="14176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3C990-DBF6-E3A6-7557-3509C83C252C}"/>
              </a:ext>
            </a:extLst>
          </p:cNvPr>
          <p:cNvSpPr txBox="1"/>
          <p:nvPr/>
        </p:nvSpPr>
        <p:spPr>
          <a:xfrm>
            <a:off x="1565564" y="3105835"/>
            <a:ext cx="75947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Link for </a:t>
            </a:r>
            <a:r>
              <a:rPr lang="en-US" sz="2400" b="1" u="sng" dirty="0"/>
              <a:t>USER MANUAL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https://www.a-soft.nl/SpeechAssistantAAC-iOS-UserManual.pdf</a:t>
            </a:r>
          </a:p>
        </p:txBody>
      </p:sp>
    </p:spTree>
    <p:extLst>
      <p:ext uri="{BB962C8B-B14F-4D97-AF65-F5344CB8AC3E}">
        <p14:creationId xmlns:p14="http://schemas.microsoft.com/office/powerpoint/2010/main" val="181101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F80C02-16C5-A96C-5E59-E4957881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SpeechAssistant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4239-491B-FD2A-C0A5-3ED993C09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Speech Assistant AAC is a text-to-speech app designed for people who are speech impaired, for example due to </a:t>
            </a:r>
            <a:r>
              <a:rPr lang="en-US" sz="2400" dirty="0">
                <a:solidFill>
                  <a:srgbClr val="FF0000"/>
                </a:solidFill>
              </a:rPr>
              <a:t>Aphasia</a:t>
            </a:r>
            <a:r>
              <a:rPr lang="en-US" sz="2400" dirty="0"/>
              <a:t>, MND/ALS, Autism, </a:t>
            </a:r>
            <a:r>
              <a:rPr lang="en-US" sz="2400" dirty="0">
                <a:solidFill>
                  <a:srgbClr val="FF0000"/>
                </a:solidFill>
              </a:rPr>
              <a:t>Stroke</a:t>
            </a:r>
            <a:r>
              <a:rPr lang="en-US" sz="2400" dirty="0"/>
              <a:t>, Cerebral Palsy or other speech problems.</a:t>
            </a:r>
          </a:p>
          <a:p>
            <a:r>
              <a:rPr lang="en-US" sz="2400" dirty="0"/>
              <a:t>With the app you can </a:t>
            </a:r>
            <a:r>
              <a:rPr lang="en-US" sz="2400" b="1" dirty="0"/>
              <a:t>create categories and phrases</a:t>
            </a:r>
            <a:r>
              <a:rPr lang="en-US" sz="2400" dirty="0"/>
              <a:t>, which are placed on </a:t>
            </a:r>
            <a:r>
              <a:rPr lang="en-US" sz="2400" b="1" dirty="0"/>
              <a:t>buttons</a:t>
            </a:r>
            <a:r>
              <a:rPr lang="en-US" sz="2400" dirty="0"/>
              <a:t>. With these buttons you can create messages that can be </a:t>
            </a:r>
            <a:r>
              <a:rPr lang="en-US" sz="2400" b="1" u="sng" dirty="0"/>
              <a:t>shown or spoken </a:t>
            </a:r>
            <a:r>
              <a:rPr lang="en-US" sz="2400" dirty="0"/>
              <a:t>(text-to-speech). It is also possible to </a:t>
            </a:r>
            <a:r>
              <a:rPr lang="en-US" sz="2400" b="1" u="sng" dirty="0"/>
              <a:t>type any text</a:t>
            </a:r>
            <a:r>
              <a:rPr lang="en-US" sz="2400" b="1" dirty="0"/>
              <a:t> </a:t>
            </a:r>
            <a:r>
              <a:rPr lang="en-US" sz="2400" dirty="0"/>
              <a:t>using the keyboard.</a:t>
            </a:r>
          </a:p>
          <a:p>
            <a:r>
              <a:rPr lang="en-US" sz="2400" dirty="0" err="1"/>
              <a:t>Iphone</a:t>
            </a:r>
            <a:r>
              <a:rPr lang="en-US" sz="2400" dirty="0"/>
              <a:t> iOS/ Android: </a:t>
            </a:r>
            <a:r>
              <a:rPr lang="en-US" sz="2400" dirty="0">
                <a:solidFill>
                  <a:srgbClr val="FF0000"/>
                </a:solidFill>
              </a:rPr>
              <a:t>$23.99</a:t>
            </a:r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DEFDB27-7D47-E3DD-BA66-AFA878137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0" y="221213"/>
            <a:ext cx="1422400" cy="14224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54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4AD2CE-C32B-7F51-AC06-3EA1E868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SpeechAssistant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85DC-204D-FBA9-39E6-68C2F9AE9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474259"/>
            <a:ext cx="10942980" cy="4383741"/>
          </a:xfrm>
        </p:spPr>
        <p:txBody>
          <a:bodyPr/>
          <a:lstStyle/>
          <a:p>
            <a:r>
              <a:rPr lang="en-US" dirty="0"/>
              <a:t>Easy to use and completely </a:t>
            </a:r>
            <a:r>
              <a:rPr lang="en-US" b="1" u="sng" dirty="0"/>
              <a:t>customizable</a:t>
            </a:r>
            <a:r>
              <a:rPr lang="en-US" dirty="0"/>
              <a:t> to your needs and preferences</a:t>
            </a:r>
          </a:p>
          <a:p>
            <a:r>
              <a:rPr lang="en-US" b="1" u="sng" dirty="0"/>
              <a:t>Categories</a:t>
            </a:r>
            <a:r>
              <a:rPr lang="en-US" dirty="0"/>
              <a:t> and </a:t>
            </a:r>
            <a:r>
              <a:rPr lang="en-US" b="1" u="sng" dirty="0"/>
              <a:t>subcategories</a:t>
            </a:r>
            <a:r>
              <a:rPr lang="en-US" dirty="0"/>
              <a:t> to organize your phrases.</a:t>
            </a:r>
          </a:p>
          <a:p>
            <a:r>
              <a:rPr lang="en-US" dirty="0"/>
              <a:t>History option for quick access to previously typed phrases.</a:t>
            </a:r>
          </a:p>
          <a:p>
            <a:r>
              <a:rPr lang="en-US" dirty="0"/>
              <a:t>Option to </a:t>
            </a:r>
            <a:r>
              <a:rPr lang="en-US" b="1" u="sng" dirty="0"/>
              <a:t>select photos</a:t>
            </a:r>
            <a:r>
              <a:rPr lang="en-US" dirty="0"/>
              <a:t> from your </a:t>
            </a:r>
            <a:r>
              <a:rPr lang="en-US" b="1" i="1" u="sng" dirty="0">
                <a:solidFill>
                  <a:schemeClr val="accent1"/>
                </a:solidFill>
              </a:rPr>
              <a:t>Photo Library or Symbols on the buttons.</a:t>
            </a:r>
          </a:p>
          <a:p>
            <a:r>
              <a:rPr lang="en-US" b="1" i="1" dirty="0"/>
              <a:t>Option for voice recordings or select one of the iOS text-to-speech voices.</a:t>
            </a:r>
          </a:p>
          <a:p>
            <a:r>
              <a:rPr lang="en-US" b="1" i="1" dirty="0">
                <a:solidFill>
                  <a:schemeClr val="accent1"/>
                </a:solidFill>
              </a:rPr>
              <a:t>Support for Apple's Personal Voice.</a:t>
            </a:r>
          </a:p>
          <a:p>
            <a:r>
              <a:rPr lang="en-US" dirty="0"/>
              <a:t>Full screen button to show your message with a </a:t>
            </a:r>
            <a:r>
              <a:rPr lang="en-US" dirty="0">
                <a:solidFill>
                  <a:schemeClr val="accent1"/>
                </a:solidFill>
              </a:rPr>
              <a:t>large font.</a:t>
            </a:r>
          </a:p>
          <a:p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6DBD435-1DB4-3AE3-1A25-DCD37197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0" y="221213"/>
            <a:ext cx="1422400" cy="14224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CFE2A-F8CD-8B1C-8C8A-13F5ACACCD95}"/>
              </a:ext>
            </a:extLst>
          </p:cNvPr>
          <p:cNvSpPr txBox="1"/>
          <p:nvPr/>
        </p:nvSpPr>
        <p:spPr>
          <a:xfrm>
            <a:off x="553309" y="2474259"/>
            <a:ext cx="23342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Key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99D3B-3FC7-3B89-6C25-DEE875676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81CA1D-1FF9-1EF3-A1D3-B43E5008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SpeechAssistant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C5D1-2530-F914-2A2D-6686CD7B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474259"/>
            <a:ext cx="10942980" cy="4383741"/>
          </a:xfrm>
        </p:spPr>
        <p:txBody>
          <a:bodyPr/>
          <a:lstStyle/>
          <a:p>
            <a:r>
              <a:rPr lang="en-US" sz="2800" dirty="0"/>
              <a:t>  The app can also be used while making Phone and FaceTime calls.</a:t>
            </a:r>
          </a:p>
          <a:p>
            <a:r>
              <a:rPr lang="en-US" sz="2800" dirty="0"/>
              <a:t> So you don't need a second device anymore for the speech output.</a:t>
            </a:r>
          </a:p>
          <a:p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5BA1A38-C3CA-BFD3-B504-AEC3D5F58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0" y="221213"/>
            <a:ext cx="1422400" cy="14224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7C2EC7-71CF-0811-B615-F91C3FD51CDF}"/>
              </a:ext>
            </a:extLst>
          </p:cNvPr>
          <p:cNvSpPr txBox="1"/>
          <p:nvPr/>
        </p:nvSpPr>
        <p:spPr>
          <a:xfrm>
            <a:off x="567164" y="2628781"/>
            <a:ext cx="22236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Phone Calls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0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56DD8A-A99F-0CAE-C280-79A2B8526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87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50F2BD-B321-2AAF-DDCE-4A23C3EF8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763" y="0"/>
            <a:ext cx="316876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79344-C764-19A6-3A33-5E7530804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3" y="0"/>
            <a:ext cx="31687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6832AB-8F4D-3B18-2812-4F1B54768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797" y="0"/>
            <a:ext cx="3015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09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1762</TotalTime>
  <Words>879</Words>
  <Application>Microsoft Office PowerPoint</Application>
  <PresentationFormat>Widescreen</PresentationFormat>
  <Paragraphs>92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Helvetica Neue</vt:lpstr>
      <vt:lpstr>Wingdings 2</vt:lpstr>
      <vt:lpstr>Quotable</vt:lpstr>
      <vt:lpstr>PowerPoint Presentation</vt:lpstr>
      <vt:lpstr>Some AAC Programs</vt:lpstr>
      <vt:lpstr>TD Snap</vt:lpstr>
      <vt:lpstr>TD Snap</vt:lpstr>
      <vt:lpstr>SpeechAssistant</vt:lpstr>
      <vt:lpstr>SpeechAssistant</vt:lpstr>
      <vt:lpstr>SpeechAssistant </vt:lpstr>
      <vt:lpstr>SpeechAssistant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ClaroCom</vt:lpstr>
      <vt:lpstr>PowerPoint Presentation</vt:lpstr>
      <vt:lpstr>PowerPoint Presentation</vt:lpstr>
      <vt:lpstr>ClaroCom vs ClaroCom Pro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Brooke Lang</dc:creator>
  <cp:lastModifiedBy>Brooke Lang</cp:lastModifiedBy>
  <cp:revision>4</cp:revision>
  <dcterms:created xsi:type="dcterms:W3CDTF">2025-02-12T12:20:54Z</dcterms:created>
  <dcterms:modified xsi:type="dcterms:W3CDTF">2025-03-12T12:52:53Z</dcterms:modified>
</cp:coreProperties>
</file>