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1009" r:id="rId3"/>
    <p:sldId id="1010" r:id="rId4"/>
    <p:sldId id="1011" r:id="rId5"/>
    <p:sldId id="1014" r:id="rId6"/>
    <p:sldId id="1016" r:id="rId7"/>
    <p:sldId id="1018" r:id="rId8"/>
    <p:sldId id="1030" r:id="rId9"/>
    <p:sldId id="1022" r:id="rId10"/>
    <p:sldId id="1023" r:id="rId11"/>
    <p:sldId id="43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41B03-431F-44C7-AC12-7288D5541B99}" v="8" dt="2025-04-07T17:53:23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96" autoAdjust="0"/>
    <p:restoredTop sz="94662"/>
  </p:normalViewPr>
  <p:slideViewPr>
    <p:cSldViewPr snapToGrid="0">
      <p:cViewPr varScale="1">
        <p:scale>
          <a:sx n="64" d="100"/>
          <a:sy n="64" d="100"/>
        </p:scale>
        <p:origin x="55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oke Lang" userId="b0c4d54ea9be1893" providerId="LiveId" clId="{4FF41B03-431F-44C7-AC12-7288D5541B99}"/>
    <pc:docChg chg="custSel addSld delSld modSld">
      <pc:chgData name="Brooke Lang" userId="b0c4d54ea9be1893" providerId="LiveId" clId="{4FF41B03-431F-44C7-AC12-7288D5541B99}" dt="2025-04-08T21:06:09.195" v="462" actId="47"/>
      <pc:docMkLst>
        <pc:docMk/>
      </pc:docMkLst>
      <pc:sldChg chg="modSp mod">
        <pc:chgData name="Brooke Lang" userId="b0c4d54ea9be1893" providerId="LiveId" clId="{4FF41B03-431F-44C7-AC12-7288D5541B99}" dt="2025-04-07T17:29:15.303" v="166" actId="20577"/>
        <pc:sldMkLst>
          <pc:docMk/>
          <pc:sldMk cId="447985462" sldId="1014"/>
        </pc:sldMkLst>
        <pc:spChg chg="mod">
          <ac:chgData name="Brooke Lang" userId="b0c4d54ea9be1893" providerId="LiveId" clId="{4FF41B03-431F-44C7-AC12-7288D5541B99}" dt="2025-04-07T17:29:15.303" v="166" actId="20577"/>
          <ac:spMkLst>
            <pc:docMk/>
            <pc:sldMk cId="447985462" sldId="1014"/>
            <ac:spMk id="3" creationId="{EFC17E95-C796-2855-4899-F5BD180BE413}"/>
          </ac:spMkLst>
        </pc:spChg>
      </pc:sldChg>
      <pc:sldChg chg="del">
        <pc:chgData name="Brooke Lang" userId="b0c4d54ea9be1893" providerId="LiveId" clId="{4FF41B03-431F-44C7-AC12-7288D5541B99}" dt="2025-04-08T21:06:00.605" v="450" actId="47"/>
        <pc:sldMkLst>
          <pc:docMk/>
          <pc:sldMk cId="2939643898" sldId="1024"/>
        </pc:sldMkLst>
      </pc:sldChg>
      <pc:sldChg chg="del">
        <pc:chgData name="Brooke Lang" userId="b0c4d54ea9be1893" providerId="LiveId" clId="{4FF41B03-431F-44C7-AC12-7288D5541B99}" dt="2025-04-08T21:06:04.759" v="454" actId="47"/>
        <pc:sldMkLst>
          <pc:docMk/>
          <pc:sldMk cId="3516418542" sldId="1025"/>
        </pc:sldMkLst>
      </pc:sldChg>
      <pc:sldChg chg="del">
        <pc:chgData name="Brooke Lang" userId="b0c4d54ea9be1893" providerId="LiveId" clId="{4FF41B03-431F-44C7-AC12-7288D5541B99}" dt="2025-04-08T21:06:06.629" v="457" actId="47"/>
        <pc:sldMkLst>
          <pc:docMk/>
          <pc:sldMk cId="4033858543" sldId="1026"/>
        </pc:sldMkLst>
      </pc:sldChg>
      <pc:sldChg chg="del">
        <pc:chgData name="Brooke Lang" userId="b0c4d54ea9be1893" providerId="LiveId" clId="{4FF41B03-431F-44C7-AC12-7288D5541B99}" dt="2025-04-08T21:06:09.195" v="462" actId="47"/>
        <pc:sldMkLst>
          <pc:docMk/>
          <pc:sldMk cId="121517445" sldId="1028"/>
        </pc:sldMkLst>
      </pc:sldChg>
      <pc:sldChg chg="addSp modSp del mod">
        <pc:chgData name="Brooke Lang" userId="b0c4d54ea9be1893" providerId="LiveId" clId="{4FF41B03-431F-44C7-AC12-7288D5541B99}" dt="2025-04-08T21:06:08.102" v="460" actId="47"/>
        <pc:sldMkLst>
          <pc:docMk/>
          <pc:sldMk cId="2730593234" sldId="1029"/>
        </pc:sldMkLst>
        <pc:spChg chg="add mod">
          <ac:chgData name="Brooke Lang" userId="b0c4d54ea9be1893" providerId="LiveId" clId="{4FF41B03-431F-44C7-AC12-7288D5541B99}" dt="2025-04-07T17:43:40.208" v="218" actId="313"/>
          <ac:spMkLst>
            <pc:docMk/>
            <pc:sldMk cId="2730593234" sldId="1029"/>
            <ac:spMk id="3" creationId="{AFFAE5A3-81B3-D834-384D-1C2C84E7CDF5}"/>
          </ac:spMkLst>
        </pc:spChg>
      </pc:sldChg>
      <pc:sldChg chg="del">
        <pc:chgData name="Brooke Lang" userId="b0c4d54ea9be1893" providerId="LiveId" clId="{4FF41B03-431F-44C7-AC12-7288D5541B99}" dt="2025-04-08T21:06:02.810" v="451" actId="47"/>
        <pc:sldMkLst>
          <pc:docMk/>
          <pc:sldMk cId="3368691361" sldId="1031"/>
        </pc:sldMkLst>
      </pc:sldChg>
      <pc:sldChg chg="addSp delSp modSp del mod">
        <pc:chgData name="Brooke Lang" userId="b0c4d54ea9be1893" providerId="LiveId" clId="{4FF41B03-431F-44C7-AC12-7288D5541B99}" dt="2025-04-08T21:06:03.650" v="452" actId="47"/>
        <pc:sldMkLst>
          <pc:docMk/>
          <pc:sldMk cId="2832709338" sldId="1032"/>
        </pc:sldMkLst>
        <pc:picChg chg="add mod modCrop">
          <ac:chgData name="Brooke Lang" userId="b0c4d54ea9be1893" providerId="LiveId" clId="{4FF41B03-431F-44C7-AC12-7288D5541B99}" dt="2025-04-07T17:37:07.317" v="175" actId="1076"/>
          <ac:picMkLst>
            <pc:docMk/>
            <pc:sldMk cId="2832709338" sldId="1032"/>
            <ac:picMk id="6" creationId="{638656B9-7E02-DB7D-2F3A-7BAA7B7D1EA6}"/>
          </ac:picMkLst>
        </pc:picChg>
        <pc:picChg chg="del">
          <ac:chgData name="Brooke Lang" userId="b0c4d54ea9be1893" providerId="LiveId" clId="{4FF41B03-431F-44C7-AC12-7288D5541B99}" dt="2025-04-07T17:37:01.559" v="173" actId="478"/>
          <ac:picMkLst>
            <pc:docMk/>
            <pc:sldMk cId="2832709338" sldId="1032"/>
            <ac:picMk id="9" creationId="{27B9A79A-523C-FC36-4441-6ACC3ACD2821}"/>
          </ac:picMkLst>
        </pc:picChg>
      </pc:sldChg>
      <pc:sldChg chg="del">
        <pc:chgData name="Brooke Lang" userId="b0c4d54ea9be1893" providerId="LiveId" clId="{4FF41B03-431F-44C7-AC12-7288D5541B99}" dt="2025-04-08T21:06:05.300" v="455" actId="47"/>
        <pc:sldMkLst>
          <pc:docMk/>
          <pc:sldMk cId="3435572888" sldId="1034"/>
        </pc:sldMkLst>
      </pc:sldChg>
      <pc:sldChg chg="del">
        <pc:chgData name="Brooke Lang" userId="b0c4d54ea9be1893" providerId="LiveId" clId="{4FF41B03-431F-44C7-AC12-7288D5541B99}" dt="2025-04-08T21:06:05.923" v="456" actId="47"/>
        <pc:sldMkLst>
          <pc:docMk/>
          <pc:sldMk cId="3017080918" sldId="1035"/>
        </pc:sldMkLst>
      </pc:sldChg>
      <pc:sldChg chg="del">
        <pc:chgData name="Brooke Lang" userId="b0c4d54ea9be1893" providerId="LiveId" clId="{4FF41B03-431F-44C7-AC12-7288D5541B99}" dt="2025-04-08T21:06:07.162" v="458" actId="47"/>
        <pc:sldMkLst>
          <pc:docMk/>
          <pc:sldMk cId="2748901758" sldId="1037"/>
        </pc:sldMkLst>
      </pc:sldChg>
      <pc:sldChg chg="del">
        <pc:chgData name="Brooke Lang" userId="b0c4d54ea9be1893" providerId="LiveId" clId="{4FF41B03-431F-44C7-AC12-7288D5541B99}" dt="2025-04-08T21:06:08.641" v="461" actId="47"/>
        <pc:sldMkLst>
          <pc:docMk/>
          <pc:sldMk cId="3898842399" sldId="1038"/>
        </pc:sldMkLst>
      </pc:sldChg>
      <pc:sldChg chg="delSp modSp add del mod">
        <pc:chgData name="Brooke Lang" userId="b0c4d54ea9be1893" providerId="LiveId" clId="{4FF41B03-431F-44C7-AC12-7288D5541B99}" dt="2025-04-08T21:06:04.221" v="453" actId="47"/>
        <pc:sldMkLst>
          <pc:docMk/>
          <pc:sldMk cId="422410510" sldId="1039"/>
        </pc:sldMkLst>
        <pc:spChg chg="mod">
          <ac:chgData name="Brooke Lang" userId="b0c4d54ea9be1893" providerId="LiveId" clId="{4FF41B03-431F-44C7-AC12-7288D5541B99}" dt="2025-04-07T17:37:29.914" v="184" actId="1076"/>
          <ac:spMkLst>
            <pc:docMk/>
            <pc:sldMk cId="422410510" sldId="1039"/>
            <ac:spMk id="2" creationId="{ED4B64C9-BE6C-25E2-9EC9-122F03ED0D62}"/>
          </ac:spMkLst>
        </pc:spChg>
        <pc:spChg chg="del">
          <ac:chgData name="Brooke Lang" userId="b0c4d54ea9be1893" providerId="LiveId" clId="{4FF41B03-431F-44C7-AC12-7288D5541B99}" dt="2025-04-07T17:37:17.344" v="180" actId="478"/>
          <ac:spMkLst>
            <pc:docMk/>
            <pc:sldMk cId="422410510" sldId="1039"/>
            <ac:spMk id="4" creationId="{BB131287-80A3-7CA9-CF4C-3814B5D4E82D}"/>
          </ac:spMkLst>
        </pc:spChg>
        <pc:picChg chg="del">
          <ac:chgData name="Brooke Lang" userId="b0c4d54ea9be1893" providerId="LiveId" clId="{4FF41B03-431F-44C7-AC12-7288D5541B99}" dt="2025-04-07T17:37:13.732" v="179" actId="478"/>
          <ac:picMkLst>
            <pc:docMk/>
            <pc:sldMk cId="422410510" sldId="1039"/>
            <ac:picMk id="5" creationId="{217C734E-7E23-0491-4F9C-59B0B7FE9E75}"/>
          </ac:picMkLst>
        </pc:picChg>
        <pc:picChg chg="del">
          <ac:chgData name="Brooke Lang" userId="b0c4d54ea9be1893" providerId="LiveId" clId="{4FF41B03-431F-44C7-AC12-7288D5541B99}" dt="2025-04-07T17:37:10.989" v="176" actId="478"/>
          <ac:picMkLst>
            <pc:docMk/>
            <pc:sldMk cId="422410510" sldId="1039"/>
            <ac:picMk id="6" creationId="{15702E8F-E58A-2172-30F5-707A12C03CF3}"/>
          </ac:picMkLst>
        </pc:picChg>
        <pc:picChg chg="del mod">
          <ac:chgData name="Brooke Lang" userId="b0c4d54ea9be1893" providerId="LiveId" clId="{4FF41B03-431F-44C7-AC12-7288D5541B99}" dt="2025-04-07T17:37:11.890" v="178" actId="478"/>
          <ac:picMkLst>
            <pc:docMk/>
            <pc:sldMk cId="422410510" sldId="1039"/>
            <ac:picMk id="7" creationId="{56A39105-930C-7B75-B7AF-AA8DDE155E28}"/>
          </ac:picMkLst>
        </pc:picChg>
        <pc:picChg chg="mod">
          <ac:chgData name="Brooke Lang" userId="b0c4d54ea9be1893" providerId="LiveId" clId="{4FF41B03-431F-44C7-AC12-7288D5541B99}" dt="2025-04-07T17:37:36.895" v="187" actId="1076"/>
          <ac:picMkLst>
            <pc:docMk/>
            <pc:sldMk cId="422410510" sldId="1039"/>
            <ac:picMk id="9" creationId="{BAAE0549-D540-64AB-ACC6-B33D27CBE278}"/>
          </ac:picMkLst>
        </pc:picChg>
      </pc:sldChg>
      <pc:sldChg chg="addSp delSp modSp new del mod modClrScheme chgLayout">
        <pc:chgData name="Brooke Lang" userId="b0c4d54ea9be1893" providerId="LiveId" clId="{4FF41B03-431F-44C7-AC12-7288D5541B99}" dt="2025-04-08T21:06:07.670" v="459" actId="47"/>
        <pc:sldMkLst>
          <pc:docMk/>
          <pc:sldMk cId="1060205838" sldId="1040"/>
        </pc:sldMkLst>
        <pc:spChg chg="add mod">
          <ac:chgData name="Brooke Lang" userId="b0c4d54ea9be1893" providerId="LiveId" clId="{4FF41B03-431F-44C7-AC12-7288D5541B99}" dt="2025-04-07T17:47:43.491" v="257" actId="1076"/>
          <ac:spMkLst>
            <pc:docMk/>
            <pc:sldMk cId="1060205838" sldId="1040"/>
            <ac:spMk id="2" creationId="{3C66AFE0-D39D-7F33-AD45-55157776CCCA}"/>
          </ac:spMkLst>
        </pc:spChg>
        <pc:spChg chg="add del mod">
          <ac:chgData name="Brooke Lang" userId="b0c4d54ea9be1893" providerId="LiveId" clId="{4FF41B03-431F-44C7-AC12-7288D5541B99}" dt="2025-04-07T17:47:32.892" v="252"/>
          <ac:spMkLst>
            <pc:docMk/>
            <pc:sldMk cId="1060205838" sldId="1040"/>
            <ac:spMk id="3" creationId="{72D20D2A-4143-75EA-EB73-8D357C53B0E8}"/>
          </ac:spMkLst>
        </pc:spChg>
        <pc:spChg chg="add mod">
          <ac:chgData name="Brooke Lang" userId="b0c4d54ea9be1893" providerId="LiveId" clId="{4FF41B03-431F-44C7-AC12-7288D5541B99}" dt="2025-04-07T17:54:48.513" v="446" actId="20577"/>
          <ac:spMkLst>
            <pc:docMk/>
            <pc:sldMk cId="1060205838" sldId="1040"/>
            <ac:spMk id="8" creationId="{1AF72F81-A5BA-C1D6-AF9C-4F4EDB5BC17B}"/>
          </ac:spMkLst>
        </pc:spChg>
        <pc:picChg chg="add mod">
          <ac:chgData name="Brooke Lang" userId="b0c4d54ea9be1893" providerId="LiveId" clId="{4FF41B03-431F-44C7-AC12-7288D5541B99}" dt="2025-04-07T17:47:39.157" v="256" actId="1076"/>
          <ac:picMkLst>
            <pc:docMk/>
            <pc:sldMk cId="1060205838" sldId="1040"/>
            <ac:picMk id="5" creationId="{475195C4-2A59-329A-7A7B-FB20848556BB}"/>
          </ac:picMkLst>
        </pc:picChg>
        <pc:picChg chg="add mod modCrop">
          <ac:chgData name="Brooke Lang" userId="b0c4d54ea9be1893" providerId="LiveId" clId="{4FF41B03-431F-44C7-AC12-7288D5541B99}" dt="2025-04-07T17:54:52.350" v="447" actId="1076"/>
          <ac:picMkLst>
            <pc:docMk/>
            <pc:sldMk cId="1060205838" sldId="1040"/>
            <ac:picMk id="9" creationId="{D54D2261-84A7-E540-61D4-A7C48466C9F2}"/>
          </ac:picMkLst>
        </pc:picChg>
        <pc:picChg chg="add mod modCrop">
          <ac:chgData name="Brooke Lang" userId="b0c4d54ea9be1893" providerId="LiveId" clId="{4FF41B03-431F-44C7-AC12-7288D5541B99}" dt="2025-04-07T17:54:54.788" v="448" actId="1076"/>
          <ac:picMkLst>
            <pc:docMk/>
            <pc:sldMk cId="1060205838" sldId="1040"/>
            <ac:picMk id="10" creationId="{E6D2B784-4B0E-787C-8A2A-A3F5360FF4BC}"/>
          </ac:picMkLst>
        </pc:picChg>
        <pc:picChg chg="add mod modCrop">
          <ac:chgData name="Brooke Lang" userId="b0c4d54ea9be1893" providerId="LiveId" clId="{4FF41B03-431F-44C7-AC12-7288D5541B99}" dt="2025-04-07T17:54:57.153" v="449" actId="1076"/>
          <ac:picMkLst>
            <pc:docMk/>
            <pc:sldMk cId="1060205838" sldId="1040"/>
            <ac:picMk id="11" creationId="{3D6B1B2B-E997-0782-A008-D2640D030100}"/>
          </ac:picMkLst>
        </pc:picChg>
        <pc:inkChg chg="add">
          <ac:chgData name="Brooke Lang" userId="b0c4d54ea9be1893" providerId="LiveId" clId="{4FF41B03-431F-44C7-AC12-7288D5541B99}" dt="2025-04-07T17:47:57.660" v="258" actId="9405"/>
          <ac:inkMkLst>
            <pc:docMk/>
            <pc:sldMk cId="1060205838" sldId="1040"/>
            <ac:inkMk id="6" creationId="{F89229C3-5713-2D60-BE21-1D1033EE6FA1}"/>
          </ac:inkMkLst>
        </pc:inkChg>
        <pc:inkChg chg="add">
          <ac:chgData name="Brooke Lang" userId="b0c4d54ea9be1893" providerId="LiveId" clId="{4FF41B03-431F-44C7-AC12-7288D5541B99}" dt="2025-04-07T17:48:02.376" v="259" actId="9405"/>
          <ac:inkMkLst>
            <pc:docMk/>
            <pc:sldMk cId="1060205838" sldId="1040"/>
            <ac:inkMk id="7" creationId="{A34E447C-A520-3879-E21E-C0169B9D4550}"/>
          </ac:inkMkLst>
        </pc:ink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53E2B-C7F6-4E00-AEA9-4B3057315637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0E05C-F6AD-4EA2-901E-1AC151246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48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u15o-sozTw?si=sb6n0DPR8zugapv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ffectLst/>
                <a:latin typeface="Helvetica Neue" panose="02000503000000020004" pitchFamily="2" charset="0"/>
                <a:hlinkClick r:id="rId3"/>
              </a:rPr>
              <a:t>https://youtu.be/au15o-sozTw?si=sb6n0DPR8zugapvg</a:t>
            </a:r>
            <a:endParaRPr lang="en-US" dirty="0">
              <a:effectLst/>
              <a:latin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  <a:latin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ffectLst/>
                <a:latin typeface="Helvetica Neue" panose="02000503000000020004" pitchFamily="2" charset="0"/>
                <a:hlinkClick r:id="rId3"/>
              </a:rPr>
              <a:t>https://youtu.be/au15o-sozTw?si=sb6n0DPR8zugapvg</a:t>
            </a:r>
            <a:endParaRPr lang="en-US" dirty="0">
              <a:effectLst/>
              <a:latin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  <a:latin typeface="Helvetica Neue" panose="02000503000000020004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31672-346F-4481-BDC2-1AB55ABBF9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4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7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6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0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91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59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4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4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9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6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9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4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05FF186-21AC-4EDD-BA38-31C9DF89422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95730B7-9523-4F89-8A12-1780D867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481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2FDBD-2781-9C02-40F7-27EC0AFDF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326" y="823505"/>
            <a:ext cx="11594557" cy="2971051"/>
          </a:xfrm>
        </p:spPr>
        <p:txBody>
          <a:bodyPr/>
          <a:lstStyle/>
          <a:p>
            <a:pPr algn="ctr"/>
            <a:r>
              <a:rPr lang="en-US" dirty="0"/>
              <a:t>Technology and Supports for Aphasia:</a:t>
            </a:r>
            <a:br>
              <a:rPr lang="en-US" dirty="0"/>
            </a:br>
            <a:r>
              <a:rPr lang="en-US" i="1" dirty="0"/>
              <a:t>App updates and Chat GPT fun!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5D0BFF-AF22-CB1E-AE86-5B1FD5A30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1264333"/>
          </a:xfrm>
        </p:spPr>
        <p:txBody>
          <a:bodyPr>
            <a:normAutofit/>
          </a:bodyPr>
          <a:lstStyle/>
          <a:p>
            <a:r>
              <a:rPr lang="en-US" dirty="0"/>
              <a:t>Brooke Lang, M.A., CCC-SLP and Bryn Bowles</a:t>
            </a:r>
          </a:p>
          <a:p>
            <a:r>
              <a:rPr lang="en-US" dirty="0"/>
              <a:t>Integrative Reconnective Aphasia Therapy</a:t>
            </a:r>
          </a:p>
        </p:txBody>
      </p:sp>
    </p:spTree>
    <p:extLst>
      <p:ext uri="{BB962C8B-B14F-4D97-AF65-F5344CB8AC3E}">
        <p14:creationId xmlns:p14="http://schemas.microsoft.com/office/powerpoint/2010/main" val="4153577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FE22D-B5B4-7AB0-6FAF-699FD1A39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What Bryn uses ChatGPT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E4F34-F99A-A691-EC40-61225F73C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 fontScale="92500" lnSpcReduction="20000"/>
          </a:bodyPr>
          <a:lstStyle/>
          <a:p>
            <a:r>
              <a:rPr lang="en-US" sz="2100" b="1" dirty="0"/>
              <a:t>Creating emails</a:t>
            </a:r>
            <a:r>
              <a:rPr lang="en-US" sz="2100" dirty="0"/>
              <a:t>: Bryn takes a picture of email, and asks ChatGPT how to respond.</a:t>
            </a:r>
          </a:p>
          <a:p>
            <a:r>
              <a:rPr lang="en-US" sz="2100" b="1" dirty="0"/>
              <a:t>Word finding: </a:t>
            </a:r>
            <a:r>
              <a:rPr lang="en-US" sz="2100" dirty="0"/>
              <a:t>Bryn takes a picture of something in her environment and asks ChatGPT what it is.</a:t>
            </a:r>
          </a:p>
          <a:p>
            <a:r>
              <a:rPr lang="en-US" sz="2100" dirty="0"/>
              <a:t>What to make for dinner: I have chicken, tomato sauce, and mozzarella cheese, what can I make?</a:t>
            </a:r>
          </a:p>
          <a:p>
            <a:r>
              <a:rPr lang="en-US" sz="2100" dirty="0"/>
              <a:t>Uses </a:t>
            </a:r>
            <a:r>
              <a:rPr lang="en-US" sz="2100" b="1" dirty="0"/>
              <a:t>“Aphasia Help” </a:t>
            </a:r>
            <a:r>
              <a:rPr lang="en-US" sz="2100" dirty="0"/>
              <a:t>– category in ChatGPT specific to Aphasia</a:t>
            </a:r>
          </a:p>
          <a:p>
            <a:r>
              <a:rPr lang="en-US" sz="2100" b="1" dirty="0"/>
              <a:t>Talking to professionals</a:t>
            </a:r>
            <a:r>
              <a:rPr lang="en-US" sz="2100" dirty="0"/>
              <a:t> in community: </a:t>
            </a:r>
          </a:p>
          <a:p>
            <a:pPr lvl="1"/>
            <a:r>
              <a:rPr lang="en-US" sz="2100" dirty="0"/>
              <a:t>Telling mechanic brakes are not working</a:t>
            </a:r>
          </a:p>
          <a:p>
            <a:pPr lvl="1"/>
            <a:r>
              <a:rPr lang="en-US" sz="2100" dirty="0"/>
              <a:t>Talking to doctor about symptoms</a:t>
            </a:r>
          </a:p>
          <a:p>
            <a:pPr lvl="1"/>
            <a:r>
              <a:rPr lang="en-US" sz="2100" dirty="0"/>
              <a:t>Talking to bank teller about depositing money</a:t>
            </a:r>
          </a:p>
          <a:p>
            <a:pPr lvl="1"/>
            <a:endParaRPr lang="en-US" sz="2100" dirty="0"/>
          </a:p>
          <a:p>
            <a:pPr marL="457200" lvl="1" indent="0" algn="ctr">
              <a:buNone/>
            </a:pPr>
            <a:r>
              <a:rPr lang="en-US" sz="2100" b="1" i="1" dirty="0">
                <a:solidFill>
                  <a:srgbClr val="FF0000"/>
                </a:solidFill>
              </a:rPr>
              <a:t>**If unable to SAY or WRITE info into ChatGPT, you can take a picture of content and send it**</a:t>
            </a:r>
          </a:p>
          <a:p>
            <a:endParaRPr lang="en-US" dirty="0"/>
          </a:p>
        </p:txBody>
      </p:sp>
      <p:pic>
        <p:nvPicPr>
          <p:cNvPr id="3074" name="Picture 2" descr="▷ Chat GPT 4 vs Chat GPT 3: ALL the Differences : Raona">
            <a:extLst>
              <a:ext uri="{FF2B5EF4-FFF2-40B4-BE49-F238E27FC236}">
                <a16:creationId xmlns:a16="http://schemas.microsoft.com/office/drawing/2014/main" id="{A30E1975-EAB3-BA54-E105-DD2BF1505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026" y="3603810"/>
            <a:ext cx="3334974" cy="222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4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F606B-3FDC-94A4-2DFC-ED7FBF75D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6BE37-E4AE-1243-4E3C-798FAD97E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C52B4-FA55-5442-71D9-798B86E6B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See you next time – </a:t>
            </a:r>
            <a:r>
              <a:rPr lang="en-US" sz="2400" b="1" u="sng" dirty="0">
                <a:solidFill>
                  <a:srgbClr val="FF0000"/>
                </a:solidFill>
              </a:rPr>
              <a:t>Tuesday, May 13</a:t>
            </a:r>
            <a:r>
              <a:rPr lang="en-US" sz="2400" b="1" u="sng" baseline="30000" dirty="0">
                <a:solidFill>
                  <a:srgbClr val="FF0000"/>
                </a:solidFill>
              </a:rPr>
              <a:t>th</a:t>
            </a:r>
            <a:r>
              <a:rPr lang="en-US" sz="2400" b="1" u="sng" dirty="0">
                <a:solidFill>
                  <a:srgbClr val="FF0000"/>
                </a:solidFill>
              </a:rPr>
              <a:t> @4:00pm EST</a:t>
            </a:r>
            <a:r>
              <a:rPr lang="en-US" sz="2400" dirty="0"/>
              <a:t>.</a:t>
            </a:r>
          </a:p>
        </p:txBody>
      </p:sp>
      <p:pic>
        <p:nvPicPr>
          <p:cNvPr id="1026" name="Picture 2" descr="Download Question Mark, Question, Response. Royalty-Free Stock Illustration  Image - Pixabay">
            <a:extLst>
              <a:ext uri="{FF2B5EF4-FFF2-40B4-BE49-F238E27FC236}">
                <a16:creationId xmlns:a16="http://schemas.microsoft.com/office/drawing/2014/main" id="{3B692248-EBA8-1AB1-5F4A-5DD8EBBB0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310" y="404054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4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54CF-1CAD-0A04-6D87-78D6180F6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Updates to Apps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1874F42-EBFF-1202-A12A-ECEFFC1CE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1280993"/>
            <a:ext cx="10554574" cy="3636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Changes and updates to previously discussed apps or programs!</a:t>
            </a:r>
          </a:p>
        </p:txBody>
      </p:sp>
      <p:pic>
        <p:nvPicPr>
          <p:cNvPr id="1026" name="Picture 2" descr="Android Developers Blog: Prompt users to update to your latest app version">
            <a:extLst>
              <a:ext uri="{FF2B5EF4-FFF2-40B4-BE49-F238E27FC236}">
                <a16:creationId xmlns:a16="http://schemas.microsoft.com/office/drawing/2014/main" id="{0615D819-9418-7ED1-D6AE-5DA319CDA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905" y="3963382"/>
            <a:ext cx="51816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27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0242B-AD4B-510D-C13A-1C7B55F7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/>
              <a:t>Speakable</a:t>
            </a:r>
            <a:endParaRPr lang="en-US" sz="4800" dirty="0"/>
          </a:p>
        </p:txBody>
      </p:sp>
      <p:pic>
        <p:nvPicPr>
          <p:cNvPr id="1026" name="Picture 2" descr="A screenshot of a video game&#10;&#10;Description automatically generated">
            <a:extLst>
              <a:ext uri="{FF2B5EF4-FFF2-40B4-BE49-F238E27FC236}">
                <a16:creationId xmlns:a16="http://schemas.microsoft.com/office/drawing/2014/main" id="{8B26214D-02C7-C6B4-11FB-DDE49B882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78" y="2222287"/>
            <a:ext cx="9091039" cy="4408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44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11EC-42B4-D0E6-7226-5685C3927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/>
              <a:t>Speakable</a:t>
            </a:r>
            <a:endParaRPr lang="en-U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E24B-7018-5D9C-5C50-C266076BC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6449" y="2208640"/>
            <a:ext cx="5185873" cy="4519707"/>
          </a:xfrm>
        </p:spPr>
        <p:txBody>
          <a:bodyPr>
            <a:normAutofit fontScale="62500" lnSpcReduction="20000"/>
          </a:bodyPr>
          <a:lstStyle/>
          <a:p>
            <a:r>
              <a:rPr lang="en-US" sz="2600" dirty="0"/>
              <a:t>Added </a:t>
            </a:r>
            <a:r>
              <a:rPr lang="en-US" sz="2600" b="1" u="sng" dirty="0"/>
              <a:t>more pre-built conversation </a:t>
            </a:r>
            <a:r>
              <a:rPr lang="en-US" sz="2600" dirty="0"/>
              <a:t>options (i.e. hardware store, library visit, recipe sharing, auto mechanic visit, etc.)</a:t>
            </a:r>
          </a:p>
          <a:p>
            <a:r>
              <a:rPr lang="en-US" sz="2600" b="0" i="0" dirty="0">
                <a:effectLst/>
              </a:rPr>
              <a:t>We have also </a:t>
            </a:r>
            <a:r>
              <a:rPr lang="en-US" sz="2600" b="1" i="0" u="sng" dirty="0">
                <a:effectLst/>
              </a:rPr>
              <a:t>modified the avatars</a:t>
            </a:r>
            <a:r>
              <a:rPr lang="en-US" sz="2600" b="0" i="0" dirty="0">
                <a:effectLst/>
              </a:rPr>
              <a:t> so that </a:t>
            </a:r>
            <a:r>
              <a:rPr lang="en-US" sz="2600" b="1" i="1" dirty="0">
                <a:effectLst/>
              </a:rPr>
              <a:t>hard-to-understand</a:t>
            </a:r>
            <a:r>
              <a:rPr lang="en-US" sz="2600" b="0" i="0" dirty="0">
                <a:effectLst/>
              </a:rPr>
              <a:t> avatars (heavy accents, idioms, slang, </a:t>
            </a:r>
            <a:r>
              <a:rPr lang="en-US" sz="2600" b="0" i="0" dirty="0" err="1">
                <a:effectLst/>
              </a:rPr>
              <a:t>etc</a:t>
            </a:r>
            <a:r>
              <a:rPr lang="en-US" sz="2600" b="0" i="0" dirty="0">
                <a:effectLst/>
              </a:rPr>
              <a:t>) are not presented to clients using lower difficulty level settings.</a:t>
            </a:r>
            <a:endParaRPr lang="en-US" sz="2600" dirty="0"/>
          </a:p>
          <a:p>
            <a:pPr algn="l">
              <a:lnSpc>
                <a:spcPts val="165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sz="2600" i="0" dirty="0">
                <a:effectLst/>
              </a:rPr>
              <a:t>Implemented new </a:t>
            </a:r>
            <a:r>
              <a:rPr lang="en-US" sz="2600" b="1" i="0" u="sng" dirty="0">
                <a:effectLst/>
              </a:rPr>
              <a:t>"difficulty level" settings </a:t>
            </a:r>
            <a:r>
              <a:rPr lang="en-US" sz="2600" i="0" dirty="0">
                <a:effectLst/>
              </a:rPr>
              <a:t>to modify the way the avatars speak. There are now user settings for:</a:t>
            </a:r>
          </a:p>
          <a:p>
            <a:pPr lvl="1">
              <a:lnSpc>
                <a:spcPts val="165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sz="2600" i="0" dirty="0">
                <a:effectLst/>
              </a:rPr>
              <a:t>The complexity of the avatar's speech</a:t>
            </a:r>
          </a:p>
          <a:p>
            <a:pPr lvl="1">
              <a:lnSpc>
                <a:spcPts val="165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sz="2600" i="0" dirty="0">
                <a:effectLst/>
              </a:rPr>
              <a:t>The length of avatar responses</a:t>
            </a:r>
          </a:p>
          <a:p>
            <a:pPr lvl="1">
              <a:lnSpc>
                <a:spcPts val="165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sz="2600" i="0" dirty="0">
                <a:effectLst/>
              </a:rPr>
              <a:t>The frequency with which the avatar asks questions (to choose between leading the conversation vs being led)</a:t>
            </a:r>
          </a:p>
          <a:p>
            <a:endParaRPr lang="en-US" dirty="0"/>
          </a:p>
        </p:txBody>
      </p:sp>
      <p:pic>
        <p:nvPicPr>
          <p:cNvPr id="2050" name="Picture 2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062D29B6-B289-FDD2-BB6C-1605D3771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045" y="2333767"/>
            <a:ext cx="6165955" cy="407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31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2C510-7F37-F9DE-BADF-6589CC4A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Chat GPT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17E95-C796-2855-4899-F5BD180BE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ChatGPT on iPhone is AMAZING with iOS 18.2! (Apple Intelligence)</a:t>
            </a:r>
            <a:endParaRPr lang="en-US" sz="2400" dirty="0">
              <a:effectLst/>
              <a:latin typeface="Helvetica Neue" panose="02000503000000020004" pitchFamily="2" charset="0"/>
            </a:endParaRPr>
          </a:p>
          <a:p>
            <a:r>
              <a:rPr lang="en-US" sz="2400" dirty="0"/>
              <a:t>ChatGPT is a versatile AI tool that can answer questions, create content, translate, and analyze text. </a:t>
            </a:r>
          </a:p>
          <a:p>
            <a:r>
              <a:rPr lang="en-US" sz="2400" dirty="0"/>
              <a:t>FREE, with limited use, but full unlimited use $20/month</a:t>
            </a:r>
          </a:p>
          <a:p>
            <a:pPr lvl="1"/>
            <a:r>
              <a:rPr lang="en-US" sz="2200" dirty="0"/>
              <a:t>Bryn suggests creating an account so it keeps track of previous searches</a:t>
            </a:r>
          </a:p>
          <a:p>
            <a:endParaRPr lang="en-US" dirty="0"/>
          </a:p>
        </p:txBody>
      </p:sp>
      <p:pic>
        <p:nvPicPr>
          <p:cNvPr id="2050" name="Picture 2" descr="AI on the Go: How to Use ChatGPT From ...">
            <a:extLst>
              <a:ext uri="{FF2B5EF4-FFF2-40B4-BE49-F238E27FC236}">
                <a16:creationId xmlns:a16="http://schemas.microsoft.com/office/drawing/2014/main" id="{8BB7EE96-1053-B4F9-2311-CEDE2D82E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786" y="13231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98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A754E-10F2-9F1A-EE3D-38E3C613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718" y="1040780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How to Set up ChatGPT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BC5A3-CAF0-D36C-BDDA-BF9A2DBF4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66481"/>
          </a:xfrm>
        </p:spPr>
        <p:txBody>
          <a:bodyPr>
            <a:normAutofit/>
          </a:bodyPr>
          <a:lstStyle/>
          <a:p>
            <a:r>
              <a:rPr lang="en-US" sz="2000" dirty="0"/>
              <a:t>ChatGPT is an AI chatbot that's integrated with Apple's Siri and Writing Tools on iPhones. You can use ChatGPT to ask questions, get answers, and create content. </a:t>
            </a:r>
          </a:p>
          <a:p>
            <a:r>
              <a:rPr lang="en-US" sz="2000" dirty="0"/>
              <a:t>How to set up ChatGPT </a:t>
            </a:r>
          </a:p>
          <a:p>
            <a:pPr lvl="1"/>
            <a:r>
              <a:rPr lang="en-US" sz="2000" dirty="0"/>
              <a:t>Open Settings</a:t>
            </a:r>
          </a:p>
          <a:p>
            <a:pPr lvl="1"/>
            <a:r>
              <a:rPr lang="en-US" sz="2000" dirty="0"/>
              <a:t>Tap Apple Intelligence &amp; Siri</a:t>
            </a:r>
          </a:p>
          <a:p>
            <a:pPr lvl="1"/>
            <a:r>
              <a:rPr lang="en-US" sz="2000" dirty="0"/>
              <a:t>Tap ChatGPT</a:t>
            </a:r>
          </a:p>
          <a:p>
            <a:pPr lvl="1"/>
            <a:r>
              <a:rPr lang="en-US" sz="2000" dirty="0"/>
              <a:t>Tap Set Up</a:t>
            </a:r>
          </a:p>
          <a:p>
            <a:pPr lvl="1"/>
            <a:r>
              <a:rPr lang="en-US" sz="2000" dirty="0"/>
              <a:t>Tap Enable ChatGPT to use without an account, or Use ChatGPT with an Account to use with an existing account</a:t>
            </a:r>
          </a:p>
          <a:p>
            <a:endParaRPr lang="en-US" dirty="0"/>
          </a:p>
        </p:txBody>
      </p:sp>
      <p:pic>
        <p:nvPicPr>
          <p:cNvPr id="4" name="Picture 2" descr="AI on the Go: How to Use ChatGPT From ...">
            <a:extLst>
              <a:ext uri="{FF2B5EF4-FFF2-40B4-BE49-F238E27FC236}">
                <a16:creationId xmlns:a16="http://schemas.microsoft.com/office/drawing/2014/main" id="{2A654EE2-FDDE-DCF5-E36F-EE3872B1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135152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8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45CE09F-9ABD-A634-6EE3-FD38A9393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406" y="0"/>
            <a:ext cx="9659187" cy="639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4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EA206-6CAC-89B6-3FB1-8CBE4E90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664" y="349652"/>
            <a:ext cx="10571998" cy="970450"/>
          </a:xfrm>
        </p:spPr>
        <p:txBody>
          <a:bodyPr/>
          <a:lstStyle/>
          <a:p>
            <a:r>
              <a:rPr lang="en-US" dirty="0"/>
              <a:t>ChatGPT APP – if not on phone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6FB060-0918-6823-D9B8-73C7D306C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431" y="2908456"/>
            <a:ext cx="3853585" cy="2845230"/>
          </a:xfrm>
          <a:prstGeom prst="rect">
            <a:avLst/>
          </a:prstGeom>
        </p:spPr>
      </p:pic>
      <p:pic>
        <p:nvPicPr>
          <p:cNvPr id="6" name="Picture 5" descr="A screenshot of a phone&#10;&#10;Description automatically generated">
            <a:extLst>
              <a:ext uri="{FF2B5EF4-FFF2-40B4-BE49-F238E27FC236}">
                <a16:creationId xmlns:a16="http://schemas.microsoft.com/office/drawing/2014/main" id="{62282584-E28E-E931-F8E6-CB98E6B495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028" y="3107787"/>
            <a:ext cx="44958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1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EBD95-AFE7-EB47-7034-23F7FB344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78" y="999202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10 daily uses for ChatGPT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4A971-91C1-6A1D-7DE7-D5F3A5816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49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dirty="0"/>
              <a:t>1. Brainstorm ideas for meals or movies with given preferences.</a:t>
            </a:r>
          </a:p>
          <a:p>
            <a:pPr marL="0" indent="0">
              <a:buNone/>
            </a:pPr>
            <a:r>
              <a:rPr lang="en-US" sz="2600" dirty="0"/>
              <a:t>2. Plan complex events like holidays, parties, or trips.</a:t>
            </a:r>
          </a:p>
          <a:p>
            <a:pPr marL="0" indent="0">
              <a:buNone/>
            </a:pPr>
            <a:r>
              <a:rPr lang="en-US" sz="2600" dirty="0"/>
              <a:t>3. Create workout routines or training plans.</a:t>
            </a:r>
          </a:p>
          <a:p>
            <a:pPr marL="0" indent="0">
              <a:buNone/>
            </a:pPr>
            <a:r>
              <a:rPr lang="en-US" sz="2600" dirty="0"/>
              <a:t>4. Identify plants, animals, or items from descriptions or photos.</a:t>
            </a:r>
          </a:p>
          <a:p>
            <a:pPr marL="0" indent="0">
              <a:buNone/>
            </a:pPr>
            <a:r>
              <a:rPr lang="en-US" sz="2600" dirty="0"/>
              <a:t>5. Enhance or translate your writing.</a:t>
            </a:r>
          </a:p>
          <a:p>
            <a:pPr marL="0" indent="0">
              <a:buNone/>
            </a:pPr>
            <a:r>
              <a:rPr lang="en-US" sz="2600" dirty="0"/>
              <a:t>6. Draft difficult emails or texts.</a:t>
            </a:r>
          </a:p>
          <a:p>
            <a:pPr marL="0" indent="0">
              <a:buNone/>
            </a:pPr>
            <a:r>
              <a:rPr lang="en-US" sz="2600" dirty="0"/>
              <a:t>7. Solve crossword clues (after trying first).</a:t>
            </a:r>
          </a:p>
          <a:p>
            <a:pPr marL="0" indent="0">
              <a:buNone/>
            </a:pPr>
            <a:r>
              <a:rPr lang="en-US" sz="2600" dirty="0"/>
              <a:t>8. Summarize lengthy texts.</a:t>
            </a:r>
          </a:p>
          <a:p>
            <a:pPr marL="0" indent="0">
              <a:buNone/>
            </a:pPr>
            <a:r>
              <a:rPr lang="en-US" sz="2600" dirty="0"/>
              <a:t>9. Assist with homework and learning.</a:t>
            </a:r>
          </a:p>
          <a:p>
            <a:pPr marL="0" indent="0">
              <a:buNone/>
            </a:pPr>
            <a:r>
              <a:rPr lang="en-US" sz="2600" dirty="0"/>
              <a:t>10. Simplify complex topics for better understanding.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02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6097</TotalTime>
  <Words>557</Words>
  <Application>Microsoft Office PowerPoint</Application>
  <PresentationFormat>Widescreen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Century Gothic</vt:lpstr>
      <vt:lpstr>Helvetica Neue</vt:lpstr>
      <vt:lpstr>Wingdings 2</vt:lpstr>
      <vt:lpstr>Quotable</vt:lpstr>
      <vt:lpstr>Technology and Supports for Aphasia: App updates and Chat GPT fun!</vt:lpstr>
      <vt:lpstr>Updates to Apps</vt:lpstr>
      <vt:lpstr>Speakable</vt:lpstr>
      <vt:lpstr>Speakable</vt:lpstr>
      <vt:lpstr>Chat GPT</vt:lpstr>
      <vt:lpstr>How to Set up ChatGPT </vt:lpstr>
      <vt:lpstr>PowerPoint Presentation</vt:lpstr>
      <vt:lpstr>ChatGPT APP – if not on phone</vt:lpstr>
      <vt:lpstr>10 daily uses for ChatGPT </vt:lpstr>
      <vt:lpstr>What Bryn uses ChatGPT for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Brooke Lang</dc:creator>
  <cp:lastModifiedBy>Brooke Lang</cp:lastModifiedBy>
  <cp:revision>4</cp:revision>
  <dcterms:created xsi:type="dcterms:W3CDTF">2025-03-12T12:52:15Z</dcterms:created>
  <dcterms:modified xsi:type="dcterms:W3CDTF">2025-04-08T21:06:09Z</dcterms:modified>
</cp:coreProperties>
</file>