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46" r:id="rId2"/>
    <p:sldId id="435" r:id="rId3"/>
    <p:sldId id="347" r:id="rId4"/>
    <p:sldId id="359" r:id="rId5"/>
    <p:sldId id="380" r:id="rId6"/>
    <p:sldId id="381" r:id="rId7"/>
    <p:sldId id="382" r:id="rId8"/>
    <p:sldId id="350" r:id="rId9"/>
    <p:sldId id="365" r:id="rId10"/>
    <p:sldId id="377" r:id="rId11"/>
    <p:sldId id="376" r:id="rId12"/>
    <p:sldId id="355" r:id="rId13"/>
    <p:sldId id="385" r:id="rId14"/>
    <p:sldId id="405" r:id="rId15"/>
    <p:sldId id="404" r:id="rId16"/>
    <p:sldId id="417" r:id="rId17"/>
    <p:sldId id="41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49" autoAdjust="0"/>
    <p:restoredTop sz="94607"/>
  </p:normalViewPr>
  <p:slideViewPr>
    <p:cSldViewPr snapToGrid="0">
      <p:cViewPr varScale="1">
        <p:scale>
          <a:sx n="59" d="100"/>
          <a:sy n="5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Lang" userId="42b19b6615fcc491" providerId="LiveId" clId="{AA167A70-A407-40F8-B603-897697FC45EB}"/>
    <pc:docChg chg="custSel addSld delSld modSld sldOrd">
      <pc:chgData name="Brooke Lang" userId="42b19b6615fcc491" providerId="LiveId" clId="{AA167A70-A407-40F8-B603-897697FC45EB}" dt="2024-11-12T22:02:08.530" v="830" actId="47"/>
      <pc:docMkLst>
        <pc:docMk/>
      </pc:docMkLst>
      <pc:sldChg chg="del">
        <pc:chgData name="Brooke Lang" userId="42b19b6615fcc491" providerId="LiveId" clId="{AA167A70-A407-40F8-B603-897697FC45EB}" dt="2024-11-12T22:01:58.529" v="801" actId="47"/>
        <pc:sldMkLst>
          <pc:docMk/>
          <pc:sldMk cId="2955850485" sldId="383"/>
        </pc:sldMkLst>
      </pc:sldChg>
      <pc:sldChg chg="addSp modSp mod modAnim">
        <pc:chgData name="Brooke Lang" userId="42b19b6615fcc491" providerId="LiveId" clId="{AA167A70-A407-40F8-B603-897697FC45EB}" dt="2024-11-11T19:01:17.262" v="563" actId="1076"/>
        <pc:sldMkLst>
          <pc:docMk/>
          <pc:sldMk cId="675590026" sldId="385"/>
        </pc:sldMkLst>
        <pc:spChg chg="mod">
          <ac:chgData name="Brooke Lang" userId="42b19b6615fcc491" providerId="LiveId" clId="{AA167A70-A407-40F8-B603-897697FC45EB}" dt="2024-11-08T13:13:09.859" v="492" actId="113"/>
          <ac:spMkLst>
            <pc:docMk/>
            <pc:sldMk cId="675590026" sldId="385"/>
            <ac:spMk id="3" creationId="{AB0B5360-2AF8-4D9B-7ACD-F20A4EAB5E1F}"/>
          </ac:spMkLst>
        </pc:spChg>
        <pc:picChg chg="add mod">
          <ac:chgData name="Brooke Lang" userId="42b19b6615fcc491" providerId="LiveId" clId="{AA167A70-A407-40F8-B603-897697FC45EB}" dt="2024-11-11T19:01:17.262" v="563" actId="1076"/>
          <ac:picMkLst>
            <pc:docMk/>
            <pc:sldMk cId="675590026" sldId="385"/>
            <ac:picMk id="1026" creationId="{D5805E17-9BEE-1EF7-F108-4D6EE8DE2531}"/>
          </ac:picMkLst>
        </pc:picChg>
      </pc:sldChg>
      <pc:sldChg chg="del">
        <pc:chgData name="Brooke Lang" userId="42b19b6615fcc491" providerId="LiveId" clId="{AA167A70-A407-40F8-B603-897697FC45EB}" dt="2024-11-12T22:01:58.988" v="803" actId="47"/>
        <pc:sldMkLst>
          <pc:docMk/>
          <pc:sldMk cId="3441896588" sldId="387"/>
        </pc:sldMkLst>
      </pc:sldChg>
      <pc:sldChg chg="addSp modSp del mod">
        <pc:chgData name="Brooke Lang" userId="42b19b6615fcc491" providerId="LiveId" clId="{AA167A70-A407-40F8-B603-897697FC45EB}" dt="2024-11-12T22:02:05.466" v="824" actId="47"/>
        <pc:sldMkLst>
          <pc:docMk/>
          <pc:sldMk cId="1630310468" sldId="390"/>
        </pc:sldMkLst>
        <pc:spChg chg="mod">
          <ac:chgData name="Brooke Lang" userId="42b19b6615fcc491" providerId="LiveId" clId="{AA167A70-A407-40F8-B603-897697FC45EB}" dt="2024-11-08T13:11:07.975" v="395" actId="1076"/>
          <ac:spMkLst>
            <pc:docMk/>
            <pc:sldMk cId="1630310468" sldId="390"/>
            <ac:spMk id="2" creationId="{B5A0FE0D-9E57-702E-1631-1351288E2D90}"/>
          </ac:spMkLst>
        </pc:spChg>
        <pc:spChg chg="add mod">
          <ac:chgData name="Brooke Lang" userId="42b19b6615fcc491" providerId="LiveId" clId="{AA167A70-A407-40F8-B603-897697FC45EB}" dt="2024-11-08T13:10:53.917" v="391" actId="207"/>
          <ac:spMkLst>
            <pc:docMk/>
            <pc:sldMk cId="1630310468" sldId="390"/>
            <ac:spMk id="4" creationId="{18D86E43-964C-A6CF-5161-C374D8C90AE2}"/>
          </ac:spMkLst>
        </pc:spChg>
      </pc:sldChg>
      <pc:sldChg chg="del">
        <pc:chgData name="Brooke Lang" userId="42b19b6615fcc491" providerId="LiveId" clId="{AA167A70-A407-40F8-B603-897697FC45EB}" dt="2024-11-08T13:11:09.921" v="396" actId="47"/>
        <pc:sldMkLst>
          <pc:docMk/>
          <pc:sldMk cId="3618773469" sldId="391"/>
        </pc:sldMkLst>
      </pc:sldChg>
      <pc:sldChg chg="addSp modSp del mod">
        <pc:chgData name="Brooke Lang" userId="42b19b6615fcc491" providerId="LiveId" clId="{AA167A70-A407-40F8-B603-897697FC45EB}" dt="2024-11-12T22:02:05.183" v="823" actId="47"/>
        <pc:sldMkLst>
          <pc:docMk/>
          <pc:sldMk cId="2986089625" sldId="392"/>
        </pc:sldMkLst>
        <pc:spChg chg="mod">
          <ac:chgData name="Brooke Lang" userId="42b19b6615fcc491" providerId="LiveId" clId="{AA167A70-A407-40F8-B603-897697FC45EB}" dt="2024-11-08T13:11:51.905" v="444" actId="1076"/>
          <ac:spMkLst>
            <pc:docMk/>
            <pc:sldMk cId="2986089625" sldId="392"/>
            <ac:spMk id="2" creationId="{417A7868-7E12-497A-3C27-45B12394271C}"/>
          </ac:spMkLst>
        </pc:spChg>
        <pc:inkChg chg="add">
          <ac:chgData name="Brooke Lang" userId="42b19b6615fcc491" providerId="LiveId" clId="{AA167A70-A407-40F8-B603-897697FC45EB}" dt="2024-11-08T13:12:16.990" v="445" actId="9405"/>
          <ac:inkMkLst>
            <pc:docMk/>
            <pc:sldMk cId="2986089625" sldId="392"/>
            <ac:inkMk id="3" creationId="{5C4CB405-5323-1952-1524-F8D1D0FA0C32}"/>
          </ac:inkMkLst>
        </pc:inkChg>
        <pc:inkChg chg="add">
          <ac:chgData name="Brooke Lang" userId="42b19b6615fcc491" providerId="LiveId" clId="{AA167A70-A407-40F8-B603-897697FC45EB}" dt="2024-11-08T13:12:22.972" v="446" actId="9405"/>
          <ac:inkMkLst>
            <pc:docMk/>
            <pc:sldMk cId="2986089625" sldId="392"/>
            <ac:inkMk id="4" creationId="{24AA23CD-10F2-BBC0-A324-A22C6FA05C39}"/>
          </ac:inkMkLst>
        </pc:inkChg>
      </pc:sldChg>
      <pc:sldChg chg="addSp modSp del mod modAnim">
        <pc:chgData name="Brooke Lang" userId="42b19b6615fcc491" providerId="LiveId" clId="{AA167A70-A407-40F8-B603-897697FC45EB}" dt="2024-11-12T22:02:04.688" v="822" actId="47"/>
        <pc:sldMkLst>
          <pc:docMk/>
          <pc:sldMk cId="492431903" sldId="393"/>
        </pc:sldMkLst>
        <pc:spChg chg="mod">
          <ac:chgData name="Brooke Lang" userId="42b19b6615fcc491" providerId="LiveId" clId="{AA167A70-A407-40F8-B603-897697FC45EB}" dt="2024-11-08T13:15:36.963" v="524" actId="1076"/>
          <ac:spMkLst>
            <pc:docMk/>
            <pc:sldMk cId="492431903" sldId="393"/>
            <ac:spMk id="2" creationId="{3186D0DA-AC37-C298-7E7D-40EC01F385F3}"/>
          </ac:spMkLst>
        </pc:spChg>
        <pc:spChg chg="mod">
          <ac:chgData name="Brooke Lang" userId="42b19b6615fcc491" providerId="LiveId" clId="{AA167A70-A407-40F8-B603-897697FC45EB}" dt="2024-11-08T13:14:55.392" v="513" actId="207"/>
          <ac:spMkLst>
            <pc:docMk/>
            <pc:sldMk cId="492431903" sldId="393"/>
            <ac:spMk id="3" creationId="{30279564-F82B-664F-23D4-995802BFAB4A}"/>
          </ac:spMkLst>
        </pc:spChg>
        <pc:picChg chg="add mod">
          <ac:chgData name="Brooke Lang" userId="42b19b6615fcc491" providerId="LiveId" clId="{AA167A70-A407-40F8-B603-897697FC45EB}" dt="2024-11-08T13:14:00.271" v="499" actId="1076"/>
          <ac:picMkLst>
            <pc:docMk/>
            <pc:sldMk cId="492431903" sldId="393"/>
            <ac:picMk id="4098" creationId="{6AC15B0B-4B86-9CE3-3686-71D5A679735C}"/>
          </ac:picMkLst>
        </pc:picChg>
        <pc:picChg chg="add mod">
          <ac:chgData name="Brooke Lang" userId="42b19b6615fcc491" providerId="LiveId" clId="{AA167A70-A407-40F8-B603-897697FC45EB}" dt="2024-11-08T13:15:30.246" v="520" actId="1076"/>
          <ac:picMkLst>
            <pc:docMk/>
            <pc:sldMk cId="492431903" sldId="393"/>
            <ac:picMk id="4100" creationId="{D6B78ACB-793A-691B-47BD-0DA0D09A61B7}"/>
          </ac:picMkLst>
        </pc:picChg>
      </pc:sldChg>
      <pc:sldChg chg="del">
        <pc:chgData name="Brooke Lang" userId="42b19b6615fcc491" providerId="LiveId" clId="{AA167A70-A407-40F8-B603-897697FC45EB}" dt="2024-11-08T13:15:53.946" v="526" actId="47"/>
        <pc:sldMkLst>
          <pc:docMk/>
          <pc:sldMk cId="2660252381" sldId="394"/>
        </pc:sldMkLst>
      </pc:sldChg>
      <pc:sldChg chg="del">
        <pc:chgData name="Brooke Lang" userId="42b19b6615fcc491" providerId="LiveId" clId="{AA167A70-A407-40F8-B603-897697FC45EB}" dt="2024-11-12T22:02:01.455" v="815" actId="47"/>
        <pc:sldMkLst>
          <pc:docMk/>
          <pc:sldMk cId="2781831821" sldId="395"/>
        </pc:sldMkLst>
      </pc:sldChg>
      <pc:sldChg chg="del">
        <pc:chgData name="Brooke Lang" userId="42b19b6615fcc491" providerId="LiveId" clId="{AA167A70-A407-40F8-B603-897697FC45EB}" dt="2024-11-12T22:02:01.103" v="814" actId="47"/>
        <pc:sldMkLst>
          <pc:docMk/>
          <pc:sldMk cId="1091848031" sldId="396"/>
        </pc:sldMkLst>
      </pc:sldChg>
      <pc:sldChg chg="del">
        <pc:chgData name="Brooke Lang" userId="42b19b6615fcc491" providerId="LiveId" clId="{AA167A70-A407-40F8-B603-897697FC45EB}" dt="2024-11-12T22:02:00.674" v="813" actId="47"/>
        <pc:sldMkLst>
          <pc:docMk/>
          <pc:sldMk cId="2764858331" sldId="397"/>
        </pc:sldMkLst>
      </pc:sldChg>
      <pc:sldChg chg="del">
        <pc:chgData name="Brooke Lang" userId="42b19b6615fcc491" providerId="LiveId" clId="{AA167A70-A407-40F8-B603-897697FC45EB}" dt="2024-11-12T22:01:58.607" v="802" actId="47"/>
        <pc:sldMkLst>
          <pc:docMk/>
          <pc:sldMk cId="362126565" sldId="400"/>
        </pc:sldMkLst>
      </pc:sldChg>
      <pc:sldChg chg="modSp del mod">
        <pc:chgData name="Brooke Lang" userId="42b19b6615fcc491" providerId="LiveId" clId="{AA167A70-A407-40F8-B603-897697FC45EB}" dt="2024-11-12T22:02:04.274" v="821" actId="47"/>
        <pc:sldMkLst>
          <pc:docMk/>
          <pc:sldMk cId="1550129647" sldId="401"/>
        </pc:sldMkLst>
        <pc:picChg chg="mod">
          <ac:chgData name="Brooke Lang" userId="42b19b6615fcc491" providerId="LiveId" clId="{AA167A70-A407-40F8-B603-897697FC45EB}" dt="2024-11-08T13:15:43.546" v="525" actId="1076"/>
          <ac:picMkLst>
            <pc:docMk/>
            <pc:sldMk cId="1550129647" sldId="401"/>
            <ac:picMk id="2" creationId="{02CB8732-80CA-58AC-2D79-6C81D6447B70}"/>
          </ac:picMkLst>
        </pc:picChg>
      </pc:sldChg>
      <pc:sldChg chg="modAnim">
        <pc:chgData name="Brooke Lang" userId="42b19b6615fcc491" providerId="LiveId" clId="{AA167A70-A407-40F8-B603-897697FC45EB}" dt="2024-11-11T18:57:44.578" v="532"/>
        <pc:sldMkLst>
          <pc:docMk/>
          <pc:sldMk cId="2266209053" sldId="405"/>
        </pc:sldMkLst>
      </pc:sldChg>
      <pc:sldChg chg="del">
        <pc:chgData name="Brooke Lang" userId="42b19b6615fcc491" providerId="LiveId" clId="{AA167A70-A407-40F8-B603-897697FC45EB}" dt="2024-11-12T22:02:00.152" v="810" actId="47"/>
        <pc:sldMkLst>
          <pc:docMk/>
          <pc:sldMk cId="3567584358" sldId="407"/>
        </pc:sldMkLst>
      </pc:sldChg>
      <pc:sldChg chg="del">
        <pc:chgData name="Brooke Lang" userId="42b19b6615fcc491" providerId="LiveId" clId="{AA167A70-A407-40F8-B603-897697FC45EB}" dt="2024-11-12T22:01:59.857" v="808" actId="47"/>
        <pc:sldMkLst>
          <pc:docMk/>
          <pc:sldMk cId="869443876" sldId="408"/>
        </pc:sldMkLst>
      </pc:sldChg>
      <pc:sldChg chg="del">
        <pc:chgData name="Brooke Lang" userId="42b19b6615fcc491" providerId="LiveId" clId="{AA167A70-A407-40F8-B603-897697FC45EB}" dt="2024-11-12T22:01:59.988" v="809" actId="47"/>
        <pc:sldMkLst>
          <pc:docMk/>
          <pc:sldMk cId="3772646209" sldId="409"/>
        </pc:sldMkLst>
      </pc:sldChg>
      <pc:sldChg chg="del">
        <pc:chgData name="Brooke Lang" userId="42b19b6615fcc491" providerId="LiveId" clId="{AA167A70-A407-40F8-B603-897697FC45EB}" dt="2024-11-12T22:01:59.700" v="807" actId="47"/>
        <pc:sldMkLst>
          <pc:docMk/>
          <pc:sldMk cId="808893456" sldId="410"/>
        </pc:sldMkLst>
      </pc:sldChg>
      <pc:sldChg chg="del">
        <pc:chgData name="Brooke Lang" userId="42b19b6615fcc491" providerId="LiveId" clId="{AA167A70-A407-40F8-B603-897697FC45EB}" dt="2024-11-12T22:01:59.512" v="806" actId="47"/>
        <pc:sldMkLst>
          <pc:docMk/>
          <pc:sldMk cId="2183200245" sldId="411"/>
        </pc:sldMkLst>
      </pc:sldChg>
      <pc:sldChg chg="del">
        <pc:chgData name="Brooke Lang" userId="42b19b6615fcc491" providerId="LiveId" clId="{AA167A70-A407-40F8-B603-897697FC45EB}" dt="2024-11-12T22:01:59.349" v="805" actId="47"/>
        <pc:sldMkLst>
          <pc:docMk/>
          <pc:sldMk cId="3986088789" sldId="412"/>
        </pc:sldMkLst>
      </pc:sldChg>
      <pc:sldChg chg="del">
        <pc:chgData name="Brooke Lang" userId="42b19b6615fcc491" providerId="LiveId" clId="{AA167A70-A407-40F8-B603-897697FC45EB}" dt="2024-11-12T22:01:59.224" v="804" actId="47"/>
        <pc:sldMkLst>
          <pc:docMk/>
          <pc:sldMk cId="2886420130" sldId="413"/>
        </pc:sldMkLst>
      </pc:sldChg>
      <pc:sldChg chg="del">
        <pc:chgData name="Brooke Lang" userId="42b19b6615fcc491" providerId="LiveId" clId="{AA167A70-A407-40F8-B603-897697FC45EB}" dt="2024-11-12T22:02:00.487" v="812" actId="47"/>
        <pc:sldMkLst>
          <pc:docMk/>
          <pc:sldMk cId="2725525987" sldId="414"/>
        </pc:sldMkLst>
      </pc:sldChg>
      <pc:sldChg chg="del">
        <pc:chgData name="Brooke Lang" userId="42b19b6615fcc491" providerId="LiveId" clId="{AA167A70-A407-40F8-B603-897697FC45EB}" dt="2024-11-12T22:02:00.327" v="811" actId="47"/>
        <pc:sldMkLst>
          <pc:docMk/>
          <pc:sldMk cId="1506629882" sldId="415"/>
        </pc:sldMkLst>
      </pc:sldChg>
      <pc:sldChg chg="modAnim">
        <pc:chgData name="Brooke Lang" userId="42b19b6615fcc491" providerId="LiveId" clId="{AA167A70-A407-40F8-B603-897697FC45EB}" dt="2024-11-11T18:58:01.072" v="534"/>
        <pc:sldMkLst>
          <pc:docMk/>
          <pc:sldMk cId="592855798" sldId="417"/>
        </pc:sldMkLst>
      </pc:sldChg>
      <pc:sldChg chg="del modAnim">
        <pc:chgData name="Brooke Lang" userId="42b19b6615fcc491" providerId="LiveId" clId="{AA167A70-A407-40F8-B603-897697FC45EB}" dt="2024-11-12T22:02:08.530" v="830" actId="47"/>
        <pc:sldMkLst>
          <pc:docMk/>
          <pc:sldMk cId="2710515108" sldId="419"/>
        </pc:sldMkLst>
      </pc:sldChg>
      <pc:sldChg chg="addSp modSp del mod modAnim">
        <pc:chgData name="Brooke Lang" userId="42b19b6615fcc491" providerId="LiveId" clId="{AA167A70-A407-40F8-B603-897697FC45EB}" dt="2024-11-12T22:02:07.214" v="828" actId="47"/>
        <pc:sldMkLst>
          <pc:docMk/>
          <pc:sldMk cId="3914861634" sldId="423"/>
        </pc:sldMkLst>
        <pc:spChg chg="mod">
          <ac:chgData name="Brooke Lang" userId="42b19b6615fcc491" providerId="LiveId" clId="{AA167A70-A407-40F8-B603-897697FC45EB}" dt="2024-11-08T13:08:40.557" v="305" actId="6549"/>
          <ac:spMkLst>
            <pc:docMk/>
            <pc:sldMk cId="3914861634" sldId="423"/>
            <ac:spMk id="3" creationId="{ACB28258-C8F2-0A50-A393-13DF6EA227D7}"/>
          </ac:spMkLst>
        </pc:spChg>
        <pc:picChg chg="add mod">
          <ac:chgData name="Brooke Lang" userId="42b19b6615fcc491" providerId="LiveId" clId="{AA167A70-A407-40F8-B603-897697FC45EB}" dt="2024-11-08T13:01:30.171" v="46" actId="14100"/>
          <ac:picMkLst>
            <pc:docMk/>
            <pc:sldMk cId="3914861634" sldId="423"/>
            <ac:picMk id="2050" creationId="{A49BD2BC-BF3E-293C-20E7-9E725DBB978C}"/>
          </ac:picMkLst>
        </pc:picChg>
      </pc:sldChg>
      <pc:sldChg chg="modSp del mod">
        <pc:chgData name="Brooke Lang" userId="42b19b6615fcc491" providerId="LiveId" clId="{AA167A70-A407-40F8-B603-897697FC45EB}" dt="2024-11-12T22:02:06.770" v="827" actId="47"/>
        <pc:sldMkLst>
          <pc:docMk/>
          <pc:sldMk cId="3534968" sldId="424"/>
        </pc:sldMkLst>
        <pc:picChg chg="mod modCrop">
          <ac:chgData name="Brooke Lang" userId="42b19b6615fcc491" providerId="LiveId" clId="{AA167A70-A407-40F8-B603-897697FC45EB}" dt="2024-11-08T13:08:24.106" v="304" actId="14100"/>
          <ac:picMkLst>
            <pc:docMk/>
            <pc:sldMk cId="3534968" sldId="424"/>
            <ac:picMk id="7" creationId="{08397451-1473-EF2A-83A7-CD4601EC242F}"/>
          </ac:picMkLst>
        </pc:picChg>
      </pc:sldChg>
      <pc:sldChg chg="modSp del mod">
        <pc:chgData name="Brooke Lang" userId="42b19b6615fcc491" providerId="LiveId" clId="{AA167A70-A407-40F8-B603-897697FC45EB}" dt="2024-11-08T13:05:51.903" v="275" actId="47"/>
        <pc:sldMkLst>
          <pc:docMk/>
          <pc:sldMk cId="1850385520" sldId="425"/>
        </pc:sldMkLst>
        <pc:spChg chg="mod">
          <ac:chgData name="Brooke Lang" userId="42b19b6615fcc491" providerId="LiveId" clId="{AA167A70-A407-40F8-B603-897697FC45EB}" dt="2024-11-08T13:04:31.569" v="193" actId="255"/>
          <ac:spMkLst>
            <pc:docMk/>
            <pc:sldMk cId="1850385520" sldId="425"/>
            <ac:spMk id="2" creationId="{8BD43627-4066-80A5-B8AF-678C62B15634}"/>
          </ac:spMkLst>
        </pc:spChg>
      </pc:sldChg>
      <pc:sldChg chg="del">
        <pc:chgData name="Brooke Lang" userId="42b19b6615fcc491" providerId="LiveId" clId="{AA167A70-A407-40F8-B603-897697FC45EB}" dt="2024-11-12T22:02:05.800" v="825" actId="47"/>
        <pc:sldMkLst>
          <pc:docMk/>
          <pc:sldMk cId="3103806737" sldId="426"/>
        </pc:sldMkLst>
      </pc:sldChg>
      <pc:sldChg chg="del">
        <pc:chgData name="Brooke Lang" userId="42b19b6615fcc491" providerId="LiveId" clId="{AA167A70-A407-40F8-B603-897697FC45EB}" dt="2024-11-12T22:02:03.938" v="819" actId="47"/>
        <pc:sldMkLst>
          <pc:docMk/>
          <pc:sldMk cId="1400225566" sldId="428"/>
        </pc:sldMkLst>
      </pc:sldChg>
      <pc:sldChg chg="del">
        <pc:chgData name="Brooke Lang" userId="42b19b6615fcc491" providerId="LiveId" clId="{AA167A70-A407-40F8-B603-897697FC45EB}" dt="2024-11-12T22:02:03.289" v="818" actId="47"/>
        <pc:sldMkLst>
          <pc:docMk/>
          <pc:sldMk cId="2461603852" sldId="429"/>
        </pc:sldMkLst>
      </pc:sldChg>
      <pc:sldChg chg="del">
        <pc:chgData name="Brooke Lang" userId="42b19b6615fcc491" providerId="LiveId" clId="{AA167A70-A407-40F8-B603-897697FC45EB}" dt="2024-11-12T22:02:02.532" v="817" actId="47"/>
        <pc:sldMkLst>
          <pc:docMk/>
          <pc:sldMk cId="905171992" sldId="430"/>
        </pc:sldMkLst>
      </pc:sldChg>
      <pc:sldChg chg="del">
        <pc:chgData name="Brooke Lang" userId="42b19b6615fcc491" providerId="LiveId" clId="{AA167A70-A407-40F8-B603-897697FC45EB}" dt="2024-11-12T22:02:01.799" v="816" actId="47"/>
        <pc:sldMkLst>
          <pc:docMk/>
          <pc:sldMk cId="1250470341" sldId="431"/>
        </pc:sldMkLst>
      </pc:sldChg>
      <pc:sldChg chg="modSp del">
        <pc:chgData name="Brooke Lang" userId="42b19b6615fcc491" providerId="LiveId" clId="{AA167A70-A407-40F8-B603-897697FC45EB}" dt="2024-11-12T22:02:08.022" v="829" actId="47"/>
        <pc:sldMkLst>
          <pc:docMk/>
          <pc:sldMk cId="419159825" sldId="432"/>
        </pc:sldMkLst>
        <pc:spChg chg="mod">
          <ac:chgData name="Brooke Lang" userId="42b19b6615fcc491" providerId="LiveId" clId="{AA167A70-A407-40F8-B603-897697FC45EB}" dt="2024-11-08T13:00:25.244" v="37" actId="207"/>
          <ac:spMkLst>
            <pc:docMk/>
            <pc:sldMk cId="419159825" sldId="432"/>
            <ac:spMk id="3" creationId="{B11B07AC-C72B-2028-EBC0-0963C97B44C0}"/>
          </ac:spMkLst>
        </pc:spChg>
      </pc:sldChg>
      <pc:sldChg chg="addSp delSp modSp add del mod ord modAnim">
        <pc:chgData name="Brooke Lang" userId="42b19b6615fcc491" providerId="LiveId" clId="{AA167A70-A407-40F8-B603-897697FC45EB}" dt="2024-11-12T22:02:06.293" v="826" actId="47"/>
        <pc:sldMkLst>
          <pc:docMk/>
          <pc:sldMk cId="3543795556" sldId="433"/>
        </pc:sldMkLst>
        <pc:spChg chg="mod">
          <ac:chgData name="Brooke Lang" userId="42b19b6615fcc491" providerId="LiveId" clId="{AA167A70-A407-40F8-B603-897697FC45EB}" dt="2024-11-08T13:05:56.659" v="288" actId="20577"/>
          <ac:spMkLst>
            <pc:docMk/>
            <pc:sldMk cId="3543795556" sldId="433"/>
            <ac:spMk id="2" creationId="{4B925F7F-BC08-DC8B-A45D-F84A5EF8094C}"/>
          </ac:spMkLst>
        </pc:spChg>
        <pc:spChg chg="mod">
          <ac:chgData name="Brooke Lang" userId="42b19b6615fcc491" providerId="LiveId" clId="{AA167A70-A407-40F8-B603-897697FC45EB}" dt="2024-11-08T13:05:47.544" v="274" actId="207"/>
          <ac:spMkLst>
            <pc:docMk/>
            <pc:sldMk cId="3543795556" sldId="433"/>
            <ac:spMk id="3" creationId="{56C459A9-8982-E715-4A55-556D915AB378}"/>
          </ac:spMkLst>
        </pc:spChg>
        <pc:picChg chg="add del mod">
          <ac:chgData name="Brooke Lang" userId="42b19b6615fcc491" providerId="LiveId" clId="{AA167A70-A407-40F8-B603-897697FC45EB}" dt="2024-11-08T13:07:42.294" v="294" actId="478"/>
          <ac:picMkLst>
            <pc:docMk/>
            <pc:sldMk cId="3543795556" sldId="433"/>
            <ac:picMk id="3074" creationId="{ED235E1A-7009-4E40-3118-9A1963625E24}"/>
          </ac:picMkLst>
        </pc:picChg>
        <pc:picChg chg="add mod">
          <ac:chgData name="Brooke Lang" userId="42b19b6615fcc491" providerId="LiveId" clId="{AA167A70-A407-40F8-B603-897697FC45EB}" dt="2024-11-08T13:08:04.062" v="300" actId="1076"/>
          <ac:picMkLst>
            <pc:docMk/>
            <pc:sldMk cId="3543795556" sldId="433"/>
            <ac:picMk id="3076" creationId="{5DC9F089-FD60-9180-46FA-5EB6176B45CE}"/>
          </ac:picMkLst>
        </pc:picChg>
      </pc:sldChg>
      <pc:sldChg chg="modSp add del mod">
        <pc:chgData name="Brooke Lang" userId="42b19b6615fcc491" providerId="LiveId" clId="{AA167A70-A407-40F8-B603-897697FC45EB}" dt="2024-11-12T22:02:04.085" v="820" actId="47"/>
        <pc:sldMkLst>
          <pc:docMk/>
          <pc:sldMk cId="3244345165" sldId="434"/>
        </pc:sldMkLst>
        <pc:spChg chg="mod">
          <ac:chgData name="Brooke Lang" userId="42b19b6615fcc491" providerId="LiveId" clId="{AA167A70-A407-40F8-B603-897697FC45EB}" dt="2024-11-11T18:59:20.233" v="558" actId="5793"/>
          <ac:spMkLst>
            <pc:docMk/>
            <pc:sldMk cId="3244345165" sldId="434"/>
            <ac:spMk id="3" creationId="{263C52B4-FA55-5442-71D9-798B86E6B411}"/>
          </ac:spMkLst>
        </pc:spChg>
      </pc:sldChg>
      <pc:sldChg chg="modSp new mod">
        <pc:chgData name="Brooke Lang" userId="42b19b6615fcc491" providerId="LiveId" clId="{AA167A70-A407-40F8-B603-897697FC45EB}" dt="2024-11-11T19:03:26.312" v="800" actId="255"/>
        <pc:sldMkLst>
          <pc:docMk/>
          <pc:sldMk cId="2050246873" sldId="435"/>
        </pc:sldMkLst>
        <pc:spChg chg="mod">
          <ac:chgData name="Brooke Lang" userId="42b19b6615fcc491" providerId="LiveId" clId="{AA167A70-A407-40F8-B603-897697FC45EB}" dt="2024-11-11T19:03:26.312" v="800" actId="255"/>
          <ac:spMkLst>
            <pc:docMk/>
            <pc:sldMk cId="2050246873" sldId="435"/>
            <ac:spMk id="2" creationId="{81875597-4A8E-D12C-3FE6-C6A316EFFB59}"/>
          </ac:spMkLst>
        </pc:spChg>
        <pc:spChg chg="mod">
          <ac:chgData name="Brooke Lang" userId="42b19b6615fcc491" providerId="LiveId" clId="{AA167A70-A407-40F8-B603-897697FC45EB}" dt="2024-11-11T19:03:21.370" v="798" actId="255"/>
          <ac:spMkLst>
            <pc:docMk/>
            <pc:sldMk cId="2050246873" sldId="435"/>
            <ac:spMk id="3" creationId="{CF34AFFE-65E2-82D8-C9A1-FAB2B9C0888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12:50:31.954"/>
    </inkml:context>
    <inkml:brush xml:id="br0">
      <inkml:brushProperty name="width" value="0.05" units="cm"/>
      <inkml:brushProperty name="height" value="0.05" units="cm"/>
      <inkml:brushProperty name="color" value="#E71224"/>
    </inkml:brush>
  </inkml:definitions>
  <inkml:trace contextRef="#ctx0" brushRef="#br0">6676 184 24575,'-828'-25'0,"465"10"0,257 12 0,22 2 0,-137-19 0,128 8 0,-129-1 0,94 8 0,-72-15 0,-48-2 0,-121-1 0,-66-1 0,-1260 25 0,1657 2 0,0 0 0,-58 15 0,50-9 0,-53 4 0,-158-13 0,-19 2 0,258 1 0,1 1 0,0 0 0,1 1 0,-1 1 0,1 1 0,-25 14 0,-15 5 0,26-14 0,1 0 0,1 2 0,0 2 0,1 0 0,1 2 0,0 0 0,-37 36 0,14-3 0,2 1 0,-59 87 0,54-67 0,-19 30 0,63-89 0,1 0 0,1 1 0,1 0 0,0 0 0,0 1 0,-3 21 0,3 8 0,2 1 0,1 0 0,3 0 0,6 48 0,-6-87 0,0 0 0,1 1 0,-1-1 0,1 0 0,0 0 0,1 0 0,0-1 0,-1 1 0,2-1 0,-1 1 0,1-1 0,0 0 0,0 0 0,0-1 0,0 1 0,1-1 0,7 5 0,5 3 0,2-1 0,-1-1 0,38 13 0,-11-4 0,74 29 0,205 52 0,-292-91 0,165 39 0,-151-36 0,77 8 0,13 2 0,457 96 0,-442-88 0,-71-12 0,1-3 0,87 3 0,554-15 0,-335-7 0,-21 1 0,399 7 0,-426 17 0,92 3 0,1044-23 0,-700-3 0,-713 2 0,0-3 0,0-2 0,0-3 0,-1-3 0,68-21 0,24-6 0,-104 28 0,0-3 0,57-22 0,-66 17 0,0-2 0,-2-2 0,0-1 0,51-42 0,-64 44 0,-1 0 0,0-2 0,-2-1 0,-1-1 0,-1-1 0,29-49 0,-31 37 0,-3 0 0,-1-1 0,-2-1 0,-1 0 0,-2 0 0,-3-1 0,4-72 0,-10 88 0,-1-1 0,-1 1 0,-1 0 0,-2 0 0,0 0 0,-2 0 0,-1 1 0,-1 0 0,-11-23 0,-6-4 0,-1 1 0,-67-89 0,78 118 0,-2 1 0,0 1 0,-1 0 0,-1 1 0,0 1 0,-2 1 0,1 1 0,-28-14 0,25 16 0,-1 0 0,0 2 0,-1 0 0,-1 2 0,1 1 0,-1 1 0,-1 2 0,-47-5 0,-167 3 0,-58-5 0,-735-16 0,711 31 0,311-3-273,-1 0 0,1 1 0,-1 1 0,-14 3 0,0 4-6553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8T12:50:42.673"/>
    </inkml:context>
    <inkml:brush xml:id="br0">
      <inkml:brushProperty name="width" value="0.05" units="cm"/>
      <inkml:brushProperty name="height" value="0.05" units="cm"/>
      <inkml:brushProperty name="color" value="#E71224"/>
    </inkml:brush>
  </inkml:definitions>
  <inkml:trace contextRef="#ctx0" brushRef="#br0">1635 4903 24575,'27'1'0,"0"2"0,49 11 0,13 2 0,276 14 0,143 1 0,4-33 0,-180-1 0,489 3 0,-762 4 0,0 2 0,-1 2 0,74 21 0,-72-14 0,0-3 0,116 8 0,218-21 0,345 18 0,-36 59 0,-400-42 0,-158-24 0,162-10 0,-117-3 0,-148 3 0,5 1 0,0-1 0,0-2 0,-1-3 0,1-1 0,62-17 0,239-69 0,-118 37 0,-10-24 0,-170 57 0,0 3 0,2 1 0,0 3 0,83-12 0,71-6 0,-141 21 0,-37 6 0,1-2 0,50-22 0,-5 1 0,-36 17 0,4-1 0,-2-2 0,53-26 0,-79 34 0,-1-1 0,0-1 0,-1 0 0,0-1 0,-1 0 0,0-1 0,0 0 0,-1-1 0,0 0 0,11-19 0,-3-3 0,-2-1 0,17-51 0,5-13 0,11-28 0,-6-2 0,-5-2 0,40-260 0,-39-69 0,-38-3 0,-2 365 0,-3 3 0,-4 0 0,-4 1 0,-4 0 0,-4 1 0,-4 1 0,-5 1 0,-3 2 0,-4 1 0,-4 1 0,-3 3 0,-5 1 0,-96-127 0,108 166 0,-2 2 0,-1 2 0,-2 1 0,-2 2 0,-55-35 0,-1 8 0,-153-72 0,80 57 0,-325-100 0,285 127 0,-297-35 0,209 41 0,-725-85 0,664 91 0,-1420-52 0,1336 91 0,-357 6 0,-82 91 0,677-65 0,133-21 0,0 3 0,1 4 0,0 2 0,2 4 0,-99 45 0,-282 177 0,357-186 0,2 4 0,-132 119 0,206-164 0,-39 33 0,2 3 0,3 2 0,-81 110 0,71-59 0,5 2 0,4 3 0,-43 132 0,45-111 0,-39 114 0,77-201 0,3 0 0,1 0 0,-5 78 0,18 388 0,6-444 0,3-1 0,2 0 0,4-1 0,35 85 0,-8-19 0,-33-100 0,1-1 0,1 0 0,33 51 0,-29-50 0,-2 1 0,14 39 0,-20-43 0,2-1 0,1-1 0,1 0 0,22 32 0,6-4 0,64 89 0,-92-125 0,1 0 0,0-1 0,2-1 0,0 0 0,1-2 0,0 0 0,23 14 0,149 76 0,-166-91 0,0 1 0,41 34 0,-45-32 0,1-1 0,1-1 0,40 21 0,165 55 0,-54-25 0,-147-52-136,1 1-1,-2 1 1,0 2-1,-2 0 1,1 1-1,-2 2 1,-1 0-1,-1 1 0,30 42 1,-32-40-6690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1B292-49E3-4233-8120-90D2E984A761}"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AE355-CD44-4CEC-A2BA-C308F39A2B61}" type="slidenum">
              <a:rPr lang="en-US" smtClean="0"/>
              <a:t>‹#›</a:t>
            </a:fld>
            <a:endParaRPr lang="en-US"/>
          </a:p>
        </p:txBody>
      </p:sp>
    </p:spTree>
    <p:extLst>
      <p:ext uri="{BB962C8B-B14F-4D97-AF65-F5344CB8AC3E}">
        <p14:creationId xmlns:p14="http://schemas.microsoft.com/office/powerpoint/2010/main" val="14522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1. **Reading:**</a:t>
            </a:r>
          </a:p>
          <a:p>
            <a:r>
              <a:rPr lang="en-US" dirty="0">
                <a:effectLst/>
                <a:latin typeface="Helvetica Neue" panose="02000503000000020004" pitchFamily="2" charset="0"/>
              </a:rPr>
              <a:t>   - Reading Comprehension: Exercises to help understand and interpret texts.</a:t>
            </a:r>
          </a:p>
          <a:p>
            <a:r>
              <a:rPr lang="en-US" dirty="0">
                <a:effectLst/>
                <a:latin typeface="Helvetica Neue" panose="02000503000000020004" pitchFamily="2" charset="0"/>
              </a:rPr>
              <a:t>   - Literary Analysis: Analyzing themes, characters, and literary devices in various genres.</a:t>
            </a:r>
          </a:p>
          <a:p>
            <a:r>
              <a:rPr lang="en-US" dirty="0">
                <a:effectLst/>
                <a:latin typeface="Helvetica Neue" panose="02000503000000020004" pitchFamily="2" charset="0"/>
              </a:rPr>
              <a:t>   - Informational Texts: Understanding and analyzing non-fiction texts.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**Writing:**</a:t>
            </a:r>
          </a:p>
          <a:p>
            <a:r>
              <a:rPr lang="en-US" dirty="0">
                <a:effectLst/>
                <a:latin typeface="Helvetica Neue" panose="02000503000000020004" pitchFamily="2" charset="0"/>
              </a:rPr>
              <a:t>   - Grammar &amp; Mechanics: Lessons on sentence structure, punctuation, and usage.</a:t>
            </a:r>
          </a:p>
          <a:p>
            <a:r>
              <a:rPr lang="en-US" dirty="0">
                <a:effectLst/>
                <a:latin typeface="Helvetica Neue" panose="02000503000000020004" pitchFamily="2" charset="0"/>
              </a:rPr>
              <a:t>   - Writing Strategies: Techniques for prewriting, drafting, revising, and editing.</a:t>
            </a:r>
          </a:p>
          <a:p>
            <a:r>
              <a:rPr lang="en-US" dirty="0">
                <a:effectLst/>
                <a:latin typeface="Helvetica Neue" panose="02000503000000020004" pitchFamily="2" charset="0"/>
              </a:rPr>
              <a:t>   - Types of Writing: Practice with different forms of writing such as narratives, essays, and persuasive texts.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**Vocabulary:**</a:t>
            </a:r>
          </a:p>
          <a:p>
            <a:r>
              <a:rPr lang="en-US" dirty="0">
                <a:effectLst/>
                <a:latin typeface="Helvetica Neue" panose="02000503000000020004" pitchFamily="2" charset="0"/>
              </a:rPr>
              <a:t>   - Word Meaning: Exercises to understand and use a wide range of words.</a:t>
            </a:r>
          </a:p>
          <a:p>
            <a:r>
              <a:rPr lang="en-US" dirty="0">
                <a:effectLst/>
                <a:latin typeface="Helvetica Neue" panose="02000503000000020004" pitchFamily="2" charset="0"/>
              </a:rPr>
              <a:t>   - Context Clues: Using context to determine the meaning of unfamiliar words.</a:t>
            </a:r>
          </a:p>
          <a:p>
            <a:r>
              <a:rPr lang="en-US" dirty="0">
                <a:effectLst/>
                <a:latin typeface="Helvetica Neue" panose="02000503000000020004" pitchFamily="2" charset="0"/>
              </a:rPr>
              <a:t>   - Word Relationships: Understanding synonyms, antonyms, homophones, and more.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**Grammar:**</a:t>
            </a:r>
          </a:p>
          <a:p>
            <a:r>
              <a:rPr lang="en-US" dirty="0">
                <a:effectLst/>
                <a:latin typeface="Helvetica Neue" panose="02000503000000020004" pitchFamily="2" charset="0"/>
              </a:rPr>
              <a:t>   - Parts of Speech: Lessons on nouns, verbs, adjectives, adverbs, etc.</a:t>
            </a:r>
          </a:p>
          <a:p>
            <a:r>
              <a:rPr lang="en-US" dirty="0">
                <a:effectLst/>
                <a:latin typeface="Helvetica Neue" panose="02000503000000020004" pitchFamily="2" charset="0"/>
              </a:rPr>
              <a:t>   - Sentence Structure: Understanding simple, compound, and complex sentences.</a:t>
            </a:r>
          </a:p>
          <a:p>
            <a:r>
              <a:rPr lang="en-US" dirty="0">
                <a:effectLst/>
                <a:latin typeface="Helvetica Neue" panose="02000503000000020004" pitchFamily="2" charset="0"/>
              </a:rPr>
              <a:t>   - Usage: Correct use of language in writing and speaking.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Each exercise adapts to the student's learning pace, offering easier or more difficult questions based on their performance. This personalized approach aims to fill knowledge gaps and accelerate learning.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platform also provides:</a:t>
            </a:r>
          </a:p>
          <a:p>
            <a:r>
              <a:rPr lang="en-US" dirty="0">
                <a:effectLst/>
                <a:latin typeface="Helvetica Neue" panose="02000503000000020004" pitchFamily="2" charset="0"/>
              </a:rPr>
              <a:t>- **Real-time Feedback:** Immediate feedback on answers to help students learn from their mistakes.</a:t>
            </a:r>
          </a:p>
          <a:p>
            <a:r>
              <a:rPr lang="en-US" dirty="0">
                <a:effectLst/>
                <a:latin typeface="Helvetica Neue" panose="02000503000000020004" pitchFamily="2" charset="0"/>
              </a:rPr>
              <a:t>- **Progress Tracking:** Detailed reports that help students and educators track improvement over time.</a:t>
            </a:r>
          </a:p>
          <a:p>
            <a:r>
              <a:rPr lang="en-US" dirty="0">
                <a:effectLst/>
                <a:latin typeface="Helvetica Neue" panose="02000503000000020004" pitchFamily="2" charset="0"/>
              </a:rPr>
              <a:t>- **Interactive Content:** Engaging and varied content to keep learners motivated.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Is there a particular feature or topic you would like more information 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IXL Language Arts is designed to cater to students from kindergarten through 12th grade, covering a wide array of topics within the realm of language arts. Here's a more detailed breakdown of what it offers: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**Reading:**</a:t>
            </a:r>
          </a:p>
          <a:p>
            <a:r>
              <a:rPr lang="en-US" dirty="0">
                <a:effectLst/>
                <a:latin typeface="Helvetica Neue" panose="02000503000000020004" pitchFamily="2" charset="0"/>
              </a:rPr>
              <a:t>   - Reading Comprehension: Exercises to help understand and interpret texts.</a:t>
            </a:r>
          </a:p>
          <a:p>
            <a:r>
              <a:rPr lang="en-US" dirty="0">
                <a:effectLst/>
                <a:latin typeface="Helvetica Neue" panose="02000503000000020004" pitchFamily="2" charset="0"/>
              </a:rPr>
              <a:t>   - Literary Analysis: Analyzing themes, characters, and literary devices in various genres.</a:t>
            </a:r>
          </a:p>
          <a:p>
            <a:r>
              <a:rPr lang="en-US" dirty="0">
                <a:effectLst/>
                <a:latin typeface="Helvetica Neue" panose="02000503000000020004" pitchFamily="2" charset="0"/>
              </a:rPr>
              <a:t>   - Informational Texts: Understanding and analyzing non-fiction texts.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**Writing:**</a:t>
            </a:r>
          </a:p>
          <a:p>
            <a:r>
              <a:rPr lang="en-US" dirty="0">
                <a:effectLst/>
                <a:latin typeface="Helvetica Neue" panose="02000503000000020004" pitchFamily="2" charset="0"/>
              </a:rPr>
              <a:t>   - Grammar &amp; Mechanics: Lessons on sentence structure, punctuation, and usage.</a:t>
            </a:r>
          </a:p>
          <a:p>
            <a:r>
              <a:rPr lang="en-US" dirty="0">
                <a:effectLst/>
                <a:latin typeface="Helvetica Neue" panose="02000503000000020004" pitchFamily="2" charset="0"/>
              </a:rPr>
              <a:t>   - Writing Strategies: Techniques for prewriting, drafting, revising, and editing.</a:t>
            </a:r>
          </a:p>
          <a:p>
            <a:r>
              <a:rPr lang="en-US" dirty="0">
                <a:effectLst/>
                <a:latin typeface="Helvetica Neue" panose="02000503000000020004" pitchFamily="2" charset="0"/>
              </a:rPr>
              <a:t>   - Types of Writing: Practice with different forms of writing such as narratives, essays, and persuasive texts.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**Vocabulary:**</a:t>
            </a:r>
          </a:p>
          <a:p>
            <a:r>
              <a:rPr lang="en-US" dirty="0">
                <a:effectLst/>
                <a:latin typeface="Helvetica Neue" panose="02000503000000020004" pitchFamily="2" charset="0"/>
              </a:rPr>
              <a:t>   - Word Meaning: Exercises to understand and use a wide range of words.</a:t>
            </a:r>
          </a:p>
          <a:p>
            <a:r>
              <a:rPr lang="en-US" dirty="0">
                <a:effectLst/>
                <a:latin typeface="Helvetica Neue" panose="02000503000000020004" pitchFamily="2" charset="0"/>
              </a:rPr>
              <a:t>   - Context Clues: Using context to determine the meaning of unfamiliar words.</a:t>
            </a:r>
          </a:p>
          <a:p>
            <a:r>
              <a:rPr lang="en-US" dirty="0">
                <a:effectLst/>
                <a:latin typeface="Helvetica Neue" panose="02000503000000020004" pitchFamily="2" charset="0"/>
              </a:rPr>
              <a:t>   - Word Relationships: Understanding synonyms, antonyms, homophones, and more.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**Grammar:**</a:t>
            </a:r>
          </a:p>
          <a:p>
            <a:r>
              <a:rPr lang="en-US" dirty="0">
                <a:effectLst/>
                <a:latin typeface="Helvetica Neue" panose="02000503000000020004" pitchFamily="2" charset="0"/>
              </a:rPr>
              <a:t>   - Parts of Speech: Lessons on nouns, verbs, adjectives, adverbs, etc.</a:t>
            </a:r>
          </a:p>
          <a:p>
            <a:r>
              <a:rPr lang="en-US" dirty="0">
                <a:effectLst/>
                <a:latin typeface="Helvetica Neue" panose="02000503000000020004" pitchFamily="2" charset="0"/>
              </a:rPr>
              <a:t>   - Sentence Structure: Understanding simple, compound, and complex sentences.</a:t>
            </a:r>
          </a:p>
          <a:p>
            <a:r>
              <a:rPr lang="en-US" dirty="0">
                <a:effectLst/>
                <a:latin typeface="Helvetica Neue" panose="02000503000000020004" pitchFamily="2" charset="0"/>
              </a:rPr>
              <a:t>   - Usage: Correct use of language in writing and speaking.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Each exercise adapts to the student's learning pace, offering easier or more difficult questions based on their performance. This personalized approach aims to fill knowledge gaps and accelerate learning.</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platform also provides:</a:t>
            </a:r>
          </a:p>
          <a:p>
            <a:r>
              <a:rPr lang="en-US" dirty="0">
                <a:effectLst/>
                <a:latin typeface="Helvetica Neue" panose="02000503000000020004" pitchFamily="2" charset="0"/>
              </a:rPr>
              <a:t>- **Real-time Feedback:** Immediate feedback on answers to help students learn from their mistakes.</a:t>
            </a:r>
          </a:p>
          <a:p>
            <a:r>
              <a:rPr lang="en-US" dirty="0">
                <a:effectLst/>
                <a:latin typeface="Helvetica Neue" panose="02000503000000020004" pitchFamily="2" charset="0"/>
              </a:rPr>
              <a:t>- **Progress Tracking:** Detailed reports that help students and educators track improvement over time.</a:t>
            </a:r>
          </a:p>
          <a:p>
            <a:r>
              <a:rPr lang="en-US" dirty="0">
                <a:effectLst/>
                <a:latin typeface="Helvetica Neue" panose="02000503000000020004" pitchFamily="2" charset="0"/>
              </a:rPr>
              <a:t>- **Interactive Content:** Engaging and varied content to keep learners motivated.</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Is there a particular feature or topic you would like more information on?</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IXL Language Arts can be helpful for individuals with aphasia, but it may require some adjustments and additional support to be most effective. Here are some considerations for using IXL Language Arts with individuals who have aphasia:</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**Customizable Learning Pace:**</a:t>
            </a:r>
          </a:p>
          <a:p>
            <a:r>
              <a:rPr lang="en-US" dirty="0">
                <a:effectLst/>
                <a:latin typeface="Helvetica Neue" panose="02000503000000020004" pitchFamily="2" charset="0"/>
              </a:rPr>
              <a:t>   IXL's adaptive learning technology can adjust the difficulty level of exercises based on the user's performance. This can be beneficial in providing practice at a level appropriate for someone with aphasia.</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**Practice in Key Areas:**</a:t>
            </a:r>
          </a:p>
          <a:p>
            <a:r>
              <a:rPr lang="en-US" dirty="0">
                <a:effectLst/>
                <a:latin typeface="Helvetica Neue" panose="02000503000000020004" pitchFamily="2" charset="0"/>
              </a:rPr>
              <a:t>   - **Reading Comprehension:** Exercises can help improve understanding of written text, which is often challenging for individuals with aphasia.</a:t>
            </a:r>
          </a:p>
          <a:p>
            <a:r>
              <a:rPr lang="en-US" dirty="0">
                <a:effectLst/>
                <a:latin typeface="Helvetica Neue" panose="02000503000000020004" pitchFamily="2" charset="0"/>
              </a:rPr>
              <a:t>   - **Grammar &amp; Vocabulary:** Regular practice with grammar and vocabulary can aid in language recovery.</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**Immediate Feedback:**</a:t>
            </a:r>
          </a:p>
          <a:p>
            <a:r>
              <a:rPr lang="en-US" dirty="0">
                <a:effectLst/>
                <a:latin typeface="Helvetica Neue" panose="02000503000000020004" pitchFamily="2" charset="0"/>
              </a:rPr>
              <a:t>   The platform provides instant feedback, which can help users understand their mistakes and learn the correct usage. This immediate correction can be beneficial in language therapy.</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**Progress Tracking:**</a:t>
            </a:r>
          </a:p>
          <a:p>
            <a:r>
              <a:rPr lang="en-US" dirty="0">
                <a:effectLst/>
                <a:latin typeface="Helvetica Neue" panose="02000503000000020004" pitchFamily="2" charset="0"/>
              </a:rPr>
              <a:t>   Detailed progress reports can help therapists and caregivers monitor improvements and identify areas that need more focus.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**Supportive Environment:**</a:t>
            </a:r>
          </a:p>
          <a:p>
            <a:r>
              <a:rPr lang="en-US" dirty="0">
                <a:effectLst/>
                <a:latin typeface="Helvetica Neue" panose="02000503000000020004" pitchFamily="2" charset="0"/>
              </a:rPr>
              <a:t>   Given that aphasia can vary greatly in its severity, working with a speech-language pathologist (SLP) who can provide tailored guidance and support while using the platform can be very beneficial.</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**Visual and Interactive Content:**</a:t>
            </a:r>
          </a:p>
          <a:p>
            <a:r>
              <a:rPr lang="en-US" dirty="0">
                <a:effectLst/>
                <a:latin typeface="Helvetica Neue" panose="02000503000000020004" pitchFamily="2" charset="0"/>
              </a:rPr>
              <a:t>   The engaging and interactive nature of IXL can help maintain the interest of the user, which is particularly important in therapeutic settings.</a:t>
            </a:r>
          </a:p>
          <a:p>
            <a:endParaRPr lang="en-US" dirty="0"/>
          </a:p>
        </p:txBody>
      </p:sp>
      <p:sp>
        <p:nvSpPr>
          <p:cNvPr id="4" name="Slide Number Placeholder 3"/>
          <p:cNvSpPr>
            <a:spLocks noGrp="1"/>
          </p:cNvSpPr>
          <p:nvPr>
            <p:ph type="sldNum" sz="quarter" idx="5"/>
          </p:nvPr>
        </p:nvSpPr>
        <p:spPr/>
        <p:txBody>
          <a:bodyPr/>
          <a:lstStyle/>
          <a:p>
            <a:fld id="{5B078A65-6ABA-CE43-8B9B-BD02641BAEFB}" type="slidenum">
              <a:rPr lang="en-US" smtClean="0"/>
              <a:t>8</a:t>
            </a:fld>
            <a:endParaRPr lang="en-US"/>
          </a:p>
        </p:txBody>
      </p:sp>
    </p:spTree>
    <p:extLst>
      <p:ext uri="{BB962C8B-B14F-4D97-AF65-F5344CB8AC3E}">
        <p14:creationId xmlns:p14="http://schemas.microsoft.com/office/powerpoint/2010/main" val="262781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Zoom magnifies the entire screen:</a:t>
            </a:r>
          </a:p>
          <a:p>
            <a:pPr>
              <a:buFont typeface="Arial" panose="020B0604020202020204" pitchFamily="34" charset="0"/>
              <a:buChar char="•"/>
            </a:pPr>
            <a:r>
              <a:rPr lang="en-US" dirty="0">
                <a:effectLst/>
                <a:latin typeface="Helvetica Neue" panose="02000503000000020004" pitchFamily="2" charset="0"/>
              </a:rPr>
              <a:t>  Double-tap three fingers to zoom</a:t>
            </a:r>
          </a:p>
          <a:p>
            <a:pPr>
              <a:buFont typeface="Arial" panose="020B0604020202020204" pitchFamily="34" charset="0"/>
              <a:buChar char="•"/>
            </a:pPr>
            <a:r>
              <a:rPr lang="en-US" dirty="0">
                <a:effectLst/>
                <a:latin typeface="Helvetica Neue" panose="02000503000000020004" pitchFamily="2" charset="0"/>
              </a:rPr>
              <a:t>  Drag three fingers to move around the screen</a:t>
            </a:r>
          </a:p>
          <a:p>
            <a:pPr>
              <a:buFont typeface="Arial" panose="020B0604020202020204" pitchFamily="34" charset="0"/>
              <a:buChar char="•"/>
            </a:pPr>
            <a:r>
              <a:rPr lang="en-US" dirty="0">
                <a:effectLst/>
                <a:latin typeface="Helvetica Neue" panose="02000503000000020004" pitchFamily="2" charset="0"/>
              </a:rPr>
              <a:t>  Double-tap three fingers and drag to change zoom</a:t>
            </a: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 Magnifier tool on an iPhone is a handy accessibility feature designed to help users see better by turning the iPhone into a digital magnifying glass. Here are some of the key features and functions it provides: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1. **Zoom In and Out**: The Magnifier allows you to zoom in and out to get a closer look at text, objects, or images by using the pinch-to-zoom gesture or a slider.</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2. **Adjust Brightness and Contrast**: You can enhance the visibility of the item you're viewing by adjusting the brightness and contrast settings to suit your needs.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3. **Filters**: The Magnifier provides various filters to enhance visibility, such as grayscale, inverted colors, and color filters. These can be especially useful for people with color blindness or other visual impairments.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4. **Freeze Frame**: Capture and hold a still image of what you're viewing, allowing you to take a closer look without needing to hold the iPhone steady.</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5. **Flashlight**: If you need more light, you can use the flashlight feature directly from the Magnifier to illuminate your target.</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6. **Save Images**: On newer iOS versions, you can save the captured images for later use.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7. **Multiple Windows**: If you are using the latest iOS versions, the Magnifier can open multiple frames so you can compare different sections or angles.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8. **Accessibility Shortcuts**: You can quickly access the Magnifier by setting it up as an accessibility shortcut, allowing you to triple-click the side button or home button to enable the feature.</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These features make the Magnifier a versatile and indispensable tool for anyone needing a closer look at something detailed or small.</a:t>
            </a:r>
          </a:p>
          <a:p>
            <a:endParaRPr lang="en-US" dirty="0"/>
          </a:p>
        </p:txBody>
      </p:sp>
      <p:sp>
        <p:nvSpPr>
          <p:cNvPr id="4" name="Slide Number Placeholder 3"/>
          <p:cNvSpPr>
            <a:spLocks noGrp="1"/>
          </p:cNvSpPr>
          <p:nvPr>
            <p:ph type="sldNum" sz="quarter" idx="5"/>
          </p:nvPr>
        </p:nvSpPr>
        <p:spPr/>
        <p:txBody>
          <a:bodyPr/>
          <a:lstStyle/>
          <a:p>
            <a:fld id="{F96AE355-CD44-4CEC-A2BA-C308F39A2B61}" type="slidenum">
              <a:rPr lang="en-US" smtClean="0"/>
              <a:t>14</a:t>
            </a:fld>
            <a:endParaRPr lang="en-US"/>
          </a:p>
        </p:txBody>
      </p:sp>
    </p:spTree>
    <p:extLst>
      <p:ext uri="{BB962C8B-B14F-4D97-AF65-F5344CB8AC3E}">
        <p14:creationId xmlns:p14="http://schemas.microsoft.com/office/powerpoint/2010/main" val="195124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E69AD-BC8C-28CC-8B56-DADC2B1671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C4FF-2B23-35F0-4EB7-FE532C0F7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C58D7-498F-71D0-A35E-A0BE2E436B92}"/>
              </a:ext>
            </a:extLst>
          </p:cNvPr>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=dV_m8oiMH3s</a:t>
            </a:r>
          </a:p>
          <a:p>
            <a:endParaRPr lang="en-US" dirty="0"/>
          </a:p>
          <a:p>
            <a:r>
              <a:rPr lang="en-US" dirty="0"/>
              <a:t>https://</a:t>
            </a:r>
            <a:r>
              <a:rPr lang="en-US" dirty="0" err="1"/>
              <a:t>youtu.be</a:t>
            </a:r>
            <a:r>
              <a:rPr lang="en-US" dirty="0"/>
              <a:t>/iSqi1AGycHE?si=bPQOBHl4xxb_UnZa</a:t>
            </a:r>
          </a:p>
        </p:txBody>
      </p:sp>
      <p:sp>
        <p:nvSpPr>
          <p:cNvPr id="4" name="Slide Number Placeholder 3">
            <a:extLst>
              <a:ext uri="{FF2B5EF4-FFF2-40B4-BE49-F238E27FC236}">
                <a16:creationId xmlns:a16="http://schemas.microsoft.com/office/drawing/2014/main" id="{DDEA9937-861D-4914-A251-E39C1E9018C2}"/>
              </a:ext>
            </a:extLst>
          </p:cNvPr>
          <p:cNvSpPr>
            <a:spLocks noGrp="1"/>
          </p:cNvSpPr>
          <p:nvPr>
            <p:ph type="sldNum" sz="quarter" idx="5"/>
          </p:nvPr>
        </p:nvSpPr>
        <p:spPr/>
        <p:txBody>
          <a:bodyPr/>
          <a:lstStyle/>
          <a:p>
            <a:fld id="{F96AE355-CD44-4CEC-A2BA-C308F39A2B61}" type="slidenum">
              <a:rPr lang="en-US" smtClean="0"/>
              <a:t>16</a:t>
            </a:fld>
            <a:endParaRPr lang="en-US"/>
          </a:p>
        </p:txBody>
      </p:sp>
    </p:spTree>
    <p:extLst>
      <p:ext uri="{BB962C8B-B14F-4D97-AF65-F5344CB8AC3E}">
        <p14:creationId xmlns:p14="http://schemas.microsoft.com/office/powerpoint/2010/main" val="358202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5F571-C95F-409A-FEA0-875E1CA22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E2056-F3DD-6B49-4E34-E4A01F4DA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A6EC6-8F9B-6755-722E-6D3D415D9991}"/>
              </a:ext>
            </a:extLst>
          </p:cNvPr>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=dV_m8oiMH3s</a:t>
            </a:r>
          </a:p>
          <a:p>
            <a:endParaRPr lang="en-US" dirty="0"/>
          </a:p>
          <a:p>
            <a:r>
              <a:rPr lang="en-US" dirty="0"/>
              <a:t>https://</a:t>
            </a:r>
            <a:r>
              <a:rPr lang="en-US" dirty="0" err="1"/>
              <a:t>youtu.be</a:t>
            </a:r>
            <a:r>
              <a:rPr lang="en-US" dirty="0"/>
              <a:t>/iSqi1AGycHE?si=bPQOBHl4xxb_UnZa</a:t>
            </a:r>
          </a:p>
        </p:txBody>
      </p:sp>
      <p:sp>
        <p:nvSpPr>
          <p:cNvPr id="4" name="Slide Number Placeholder 3">
            <a:extLst>
              <a:ext uri="{FF2B5EF4-FFF2-40B4-BE49-F238E27FC236}">
                <a16:creationId xmlns:a16="http://schemas.microsoft.com/office/drawing/2014/main" id="{6CB4B331-0B40-873B-31D4-1DC3E94A957A}"/>
              </a:ext>
            </a:extLst>
          </p:cNvPr>
          <p:cNvSpPr>
            <a:spLocks noGrp="1"/>
          </p:cNvSpPr>
          <p:nvPr>
            <p:ph type="sldNum" sz="quarter" idx="5"/>
          </p:nvPr>
        </p:nvSpPr>
        <p:spPr/>
        <p:txBody>
          <a:bodyPr/>
          <a:lstStyle/>
          <a:p>
            <a:fld id="{F96AE355-CD44-4CEC-A2BA-C308F39A2B61}" type="slidenum">
              <a:rPr lang="en-US" smtClean="0"/>
              <a:t>17</a:t>
            </a:fld>
            <a:endParaRPr lang="en-US"/>
          </a:p>
        </p:txBody>
      </p:sp>
    </p:spTree>
    <p:extLst>
      <p:ext uri="{BB962C8B-B14F-4D97-AF65-F5344CB8AC3E}">
        <p14:creationId xmlns:p14="http://schemas.microsoft.com/office/powerpoint/2010/main" val="106535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251603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76D74-916C-4CA5-ADE1-71962A1549A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181801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433775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E2576D74-916C-4CA5-ADE1-71962A1549A8}"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298312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297157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12263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182078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76D74-916C-4CA5-ADE1-71962A1549A8}"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78873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76D74-916C-4CA5-ADE1-71962A1549A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06263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76D74-916C-4CA5-ADE1-71962A1549A8}"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137631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76D74-916C-4CA5-ADE1-71962A1549A8}"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139262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76D74-916C-4CA5-ADE1-71962A1549A8}"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177431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76D74-916C-4CA5-ADE1-71962A1549A8}"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50740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E2576D74-916C-4CA5-ADE1-71962A1549A8}" type="datetimeFigureOut">
              <a:rPr lang="en-US" smtClean="0"/>
              <a:t>11/11/2024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036ED14-7817-4D7A-B1E7-93CB6E7BCE78}" type="slidenum">
              <a:rPr lang="en-US" smtClean="0"/>
              <a:t>‹#›</a:t>
            </a:fld>
            <a:endParaRPr lang="en-US"/>
          </a:p>
        </p:txBody>
      </p:sp>
    </p:spTree>
    <p:extLst>
      <p:ext uri="{BB962C8B-B14F-4D97-AF65-F5344CB8AC3E}">
        <p14:creationId xmlns:p14="http://schemas.microsoft.com/office/powerpoint/2010/main" val="376242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2576D74-916C-4CA5-ADE1-71962A1549A8}" type="datetimeFigureOut">
              <a:rPr lang="en-US" smtClean="0"/>
              <a:t>11/11/2024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036ED14-7817-4D7A-B1E7-93CB6E7BCE78}" type="slidenum">
              <a:rPr lang="en-US" smtClean="0"/>
              <a:t>‹#›</a:t>
            </a:fld>
            <a:endParaRPr lang="en-US"/>
          </a:p>
        </p:txBody>
      </p:sp>
    </p:spTree>
    <p:extLst>
      <p:ext uri="{BB962C8B-B14F-4D97-AF65-F5344CB8AC3E}">
        <p14:creationId xmlns:p14="http://schemas.microsoft.com/office/powerpoint/2010/main" val="19861115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3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ssiamusictherapy.com/services-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gcsesite.wordpress.com/wp-content/uploads/2015/12/word-formation-list-efl-exam-2009-10.pdf#:~:text=Below%20are%20some%20basic%20rules%20of%20word%20building.%20We%20c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B1938-7F77-EA19-80B1-5595B6E26363}"/>
              </a:ext>
            </a:extLst>
          </p:cNvPr>
          <p:cNvSpPr>
            <a:spLocks noGrp="1"/>
          </p:cNvSpPr>
          <p:nvPr>
            <p:ph type="ctrTitle"/>
          </p:nvPr>
        </p:nvSpPr>
        <p:spPr/>
        <p:txBody>
          <a:bodyPr/>
          <a:lstStyle/>
          <a:p>
            <a:pPr algn="ctr"/>
            <a:r>
              <a:rPr lang="en-US" dirty="0"/>
              <a:t>Technology and Supports for Aphasia:</a:t>
            </a:r>
            <a:br>
              <a:rPr lang="en-US" dirty="0"/>
            </a:br>
            <a:r>
              <a:rPr lang="en-US" sz="2000" dirty="0"/>
              <a:t>Apps, phone features, transportation assistance, artificial intelligence (AI), and MORE!</a:t>
            </a:r>
          </a:p>
        </p:txBody>
      </p:sp>
      <p:sp>
        <p:nvSpPr>
          <p:cNvPr id="5" name="Subtitle 4">
            <a:extLst>
              <a:ext uri="{FF2B5EF4-FFF2-40B4-BE49-F238E27FC236}">
                <a16:creationId xmlns:a16="http://schemas.microsoft.com/office/drawing/2014/main" id="{6C29EDF2-139C-899C-85EA-83C5AB0EA7EF}"/>
              </a:ext>
            </a:extLst>
          </p:cNvPr>
          <p:cNvSpPr>
            <a:spLocks noGrp="1"/>
          </p:cNvSpPr>
          <p:nvPr>
            <p:ph type="subTitle" idx="1"/>
          </p:nvPr>
        </p:nvSpPr>
        <p:spPr/>
        <p:txBody>
          <a:bodyPr>
            <a:noAutofit/>
          </a:bodyPr>
          <a:lstStyle/>
          <a:p>
            <a:r>
              <a:rPr lang="en-US" sz="2000" dirty="0"/>
              <a:t>Brooke Lang, M.A., CCC-SLP (Owner of Integrative Reconnective Aphasia Therapy)</a:t>
            </a:r>
          </a:p>
          <a:p>
            <a:r>
              <a:rPr lang="en-US" sz="2000" dirty="0"/>
              <a:t>Bryn Bowles (Aphasia survivor)</a:t>
            </a:r>
          </a:p>
        </p:txBody>
      </p:sp>
    </p:spTree>
    <p:extLst>
      <p:ext uri="{BB962C8B-B14F-4D97-AF65-F5344CB8AC3E}">
        <p14:creationId xmlns:p14="http://schemas.microsoft.com/office/powerpoint/2010/main" val="52675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C7DB-7EA7-F1AC-BA5A-7C9B87F75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538F6-9E70-65FA-1AC2-97D478FAACEA}"/>
              </a:ext>
            </a:extLst>
          </p:cNvPr>
          <p:cNvSpPr>
            <a:spLocks noGrp="1"/>
          </p:cNvSpPr>
          <p:nvPr>
            <p:ph type="title"/>
          </p:nvPr>
        </p:nvSpPr>
        <p:spPr/>
        <p:txBody>
          <a:bodyPr/>
          <a:lstStyle/>
          <a:p>
            <a:pPr algn="ctr"/>
            <a:r>
              <a:rPr lang="en-US" sz="4800" dirty="0"/>
              <a:t>IXL Language Arts</a:t>
            </a:r>
          </a:p>
        </p:txBody>
      </p:sp>
      <p:pic>
        <p:nvPicPr>
          <p:cNvPr id="4" name="Picture 3">
            <a:extLst>
              <a:ext uri="{FF2B5EF4-FFF2-40B4-BE49-F238E27FC236}">
                <a16:creationId xmlns:a16="http://schemas.microsoft.com/office/drawing/2014/main" id="{F3F39927-F9D5-70E0-1DBB-BF4D2F550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128" y="375734"/>
            <a:ext cx="1181100" cy="1244600"/>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697ADD98-E0AF-6195-28AF-2BF9A28BE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5" y="1824484"/>
            <a:ext cx="7401011" cy="1604516"/>
          </a:xfrm>
          <a:prstGeom prst="rect">
            <a:avLst/>
          </a:prstGeom>
        </p:spPr>
      </p:pic>
      <p:pic>
        <p:nvPicPr>
          <p:cNvPr id="9" name="Picture 8" descr="A screenshot of a test&#10;&#10;Description automatically generated">
            <a:extLst>
              <a:ext uri="{FF2B5EF4-FFF2-40B4-BE49-F238E27FC236}">
                <a16:creationId xmlns:a16="http://schemas.microsoft.com/office/drawing/2014/main" id="{D8159920-22A1-B7C9-73C7-3C2EC9E24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5" y="3835846"/>
            <a:ext cx="6939639" cy="2919984"/>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84B88CF9-638B-0BAF-6105-CF1B5BE96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035" y="2778370"/>
            <a:ext cx="8030651" cy="2453164"/>
          </a:xfrm>
          <a:prstGeom prst="rect">
            <a:avLst/>
          </a:prstGeom>
        </p:spPr>
      </p:pic>
    </p:spTree>
    <p:extLst>
      <p:ext uri="{BB962C8B-B14F-4D97-AF65-F5344CB8AC3E}">
        <p14:creationId xmlns:p14="http://schemas.microsoft.com/office/powerpoint/2010/main" val="2694986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8A53-35D5-A5A8-74EA-54799BC98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71FCF-5C1F-86A6-B8D6-56AEE142F657}"/>
              </a:ext>
            </a:extLst>
          </p:cNvPr>
          <p:cNvSpPr>
            <a:spLocks noGrp="1"/>
          </p:cNvSpPr>
          <p:nvPr>
            <p:ph type="title"/>
          </p:nvPr>
        </p:nvSpPr>
        <p:spPr/>
        <p:txBody>
          <a:bodyPr/>
          <a:lstStyle/>
          <a:p>
            <a:pPr algn="ctr"/>
            <a:r>
              <a:rPr lang="en-US" sz="4800" dirty="0"/>
              <a:t>IXL Language Arts</a:t>
            </a:r>
          </a:p>
        </p:txBody>
      </p:sp>
      <p:pic>
        <p:nvPicPr>
          <p:cNvPr id="4" name="Picture 3">
            <a:extLst>
              <a:ext uri="{FF2B5EF4-FFF2-40B4-BE49-F238E27FC236}">
                <a16:creationId xmlns:a16="http://schemas.microsoft.com/office/drawing/2014/main" id="{FE3F6D73-BC6C-3149-3C03-2A3852ABA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774" y="310113"/>
            <a:ext cx="1181100" cy="124460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DB20EB4-5242-0B13-338C-FBF9A652F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94" y="2584958"/>
            <a:ext cx="4194048" cy="3145536"/>
          </a:xfrm>
          <a:prstGeom prst="rect">
            <a:avLst/>
          </a:prstGeom>
        </p:spPr>
      </p:pic>
      <p:pic>
        <p:nvPicPr>
          <p:cNvPr id="7" name="Picture 6" descr="A screenshot of a math application&#10;&#10;Description automatically generated">
            <a:extLst>
              <a:ext uri="{FF2B5EF4-FFF2-40B4-BE49-F238E27FC236}">
                <a16:creationId xmlns:a16="http://schemas.microsoft.com/office/drawing/2014/main" id="{FDC5E5C8-C957-9B2E-F1EF-20EC5DE7F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8709" y="2008886"/>
            <a:ext cx="3091557" cy="4297680"/>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B1D69DB5-46BB-BD73-526B-6747113A7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125" y="2654828"/>
            <a:ext cx="1828800" cy="2882900"/>
          </a:xfrm>
          <a:prstGeom prst="rect">
            <a:avLst/>
          </a:prstGeom>
        </p:spPr>
      </p:pic>
    </p:spTree>
    <p:extLst>
      <p:ext uri="{BB962C8B-B14F-4D97-AF65-F5344CB8AC3E}">
        <p14:creationId xmlns:p14="http://schemas.microsoft.com/office/powerpoint/2010/main" val="319678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1446-35C2-5E2B-5BB4-A04F33B1593A}"/>
              </a:ext>
            </a:extLst>
          </p:cNvPr>
          <p:cNvSpPr>
            <a:spLocks noGrp="1"/>
          </p:cNvSpPr>
          <p:nvPr>
            <p:ph type="title"/>
          </p:nvPr>
        </p:nvSpPr>
        <p:spPr/>
        <p:txBody>
          <a:bodyPr/>
          <a:lstStyle/>
          <a:p>
            <a:pPr algn="ctr"/>
            <a:r>
              <a:rPr lang="en-US" sz="4800" dirty="0"/>
              <a:t>Bryn’s Thoughts</a:t>
            </a:r>
          </a:p>
        </p:txBody>
      </p:sp>
      <p:sp>
        <p:nvSpPr>
          <p:cNvPr id="3" name="Content Placeholder 2">
            <a:extLst>
              <a:ext uri="{FF2B5EF4-FFF2-40B4-BE49-F238E27FC236}">
                <a16:creationId xmlns:a16="http://schemas.microsoft.com/office/drawing/2014/main" id="{87434D04-BC82-71CC-FD55-B292F0BA1319}"/>
              </a:ext>
            </a:extLst>
          </p:cNvPr>
          <p:cNvSpPr>
            <a:spLocks noGrp="1"/>
          </p:cNvSpPr>
          <p:nvPr>
            <p:ph idx="1"/>
          </p:nvPr>
        </p:nvSpPr>
        <p:spPr>
          <a:xfrm>
            <a:off x="484604" y="2644318"/>
            <a:ext cx="10554574" cy="3636511"/>
          </a:xfrm>
        </p:spPr>
        <p:txBody>
          <a:bodyPr>
            <a:noAutofit/>
          </a:bodyPr>
          <a:lstStyle/>
          <a:p>
            <a:r>
              <a:rPr lang="en-US" sz="2000" b="1" u="sng" dirty="0">
                <a:solidFill>
                  <a:srgbClr val="FF0000"/>
                </a:solidFill>
                <a:effectLst/>
                <a:latin typeface="Helvetica Neue" panose="02000503000000020004" pitchFamily="2" charset="0"/>
              </a:rPr>
              <a:t>THE GOOD:</a:t>
            </a:r>
            <a:r>
              <a:rPr lang="en-US" sz="2000" dirty="0">
                <a:effectLst/>
                <a:latin typeface="Helvetica Neue" panose="02000503000000020004" pitchFamily="2" charset="0"/>
              </a:rPr>
              <a:t> </a:t>
            </a:r>
          </a:p>
          <a:p>
            <a:pPr lvl="1"/>
            <a:r>
              <a:rPr lang="en-US" sz="2000" dirty="0"/>
              <a:t>I love it! And if you don’t have the right answer, they will show you </a:t>
            </a:r>
            <a:r>
              <a:rPr lang="en-US" sz="2000" b="1" u="sng" dirty="0"/>
              <a:t>WHY</a:t>
            </a:r>
            <a:r>
              <a:rPr lang="en-US" sz="2000" dirty="0"/>
              <a:t> it’s right or wrong.</a:t>
            </a:r>
          </a:p>
          <a:p>
            <a:pPr lvl="1"/>
            <a:r>
              <a:rPr lang="en-US" sz="2000" b="1" u="sng" dirty="0"/>
              <a:t>LOTS</a:t>
            </a:r>
            <a:r>
              <a:rPr lang="en-US" sz="2000" dirty="0"/>
              <a:t> of activities!</a:t>
            </a:r>
          </a:p>
          <a:p>
            <a:pPr marL="0" indent="0">
              <a:buNone/>
            </a:pPr>
            <a:endParaRPr lang="en-US" sz="2000" dirty="0"/>
          </a:p>
          <a:p>
            <a:r>
              <a:rPr lang="en-US" sz="2000" b="1" u="sng" dirty="0">
                <a:solidFill>
                  <a:srgbClr val="FF0000"/>
                </a:solidFill>
                <a:effectLst/>
                <a:latin typeface="Helvetica Neue" panose="02000503000000020004" pitchFamily="2" charset="0"/>
              </a:rPr>
              <a:t>THE NOT SO GOOD:</a:t>
            </a:r>
            <a:r>
              <a:rPr lang="en-US" sz="2000" dirty="0">
                <a:effectLst/>
                <a:latin typeface="Helvetica Neue" panose="02000503000000020004" pitchFamily="2" charset="0"/>
              </a:rPr>
              <a:t> </a:t>
            </a:r>
          </a:p>
          <a:p>
            <a:pPr lvl="1"/>
            <a:r>
              <a:rPr lang="en-US" sz="2000" dirty="0"/>
              <a:t>Offers A LOT of tasks and activities – hard to know what they are (overwhelming setup)</a:t>
            </a:r>
          </a:p>
          <a:p>
            <a:pPr lvl="1"/>
            <a:r>
              <a:rPr lang="en-US" sz="2000" dirty="0"/>
              <a:t>Categorized by grade level – not sure where to start (requires a lot of exploring)</a:t>
            </a:r>
          </a:p>
          <a:p>
            <a:pPr lvl="1"/>
            <a:r>
              <a:rPr lang="en-US" sz="2000" dirty="0"/>
              <a:t>Has audio option for reading aloud, but reads entire paragraph (wish it would read single line at a time)</a:t>
            </a:r>
          </a:p>
        </p:txBody>
      </p:sp>
      <p:pic>
        <p:nvPicPr>
          <p:cNvPr id="4" name="Picture 3">
            <a:extLst>
              <a:ext uri="{FF2B5EF4-FFF2-40B4-BE49-F238E27FC236}">
                <a16:creationId xmlns:a16="http://schemas.microsoft.com/office/drawing/2014/main" id="{B430B5D9-1538-56DC-3D72-501C0452C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252" y="376902"/>
            <a:ext cx="1181100" cy="1244600"/>
          </a:xfrm>
          <a:prstGeom prst="rect">
            <a:avLst/>
          </a:prstGeom>
        </p:spPr>
      </p:pic>
      <p:pic>
        <p:nvPicPr>
          <p:cNvPr id="5" name="Picture 4" descr="My thoughts and opinions count - Transfigure Photography">
            <a:extLst>
              <a:ext uri="{FF2B5EF4-FFF2-40B4-BE49-F238E27FC236}">
                <a16:creationId xmlns:a16="http://schemas.microsoft.com/office/drawing/2014/main" id="{A2257D50-DF48-62FD-F28E-7824BC796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4" y="44513"/>
            <a:ext cx="2224087" cy="18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AC99-A7EC-D750-3AC3-384E8DFC464C}"/>
              </a:ext>
            </a:extLst>
          </p:cNvPr>
          <p:cNvSpPr>
            <a:spLocks noGrp="1"/>
          </p:cNvSpPr>
          <p:nvPr>
            <p:ph type="title"/>
          </p:nvPr>
        </p:nvSpPr>
        <p:spPr/>
        <p:txBody>
          <a:bodyPr/>
          <a:lstStyle/>
          <a:p>
            <a:pPr algn="ctr"/>
            <a:r>
              <a:rPr lang="en-US" dirty="0"/>
              <a:t>Update on IPHONE Features – iOS 18</a:t>
            </a:r>
          </a:p>
        </p:txBody>
      </p:sp>
      <p:sp>
        <p:nvSpPr>
          <p:cNvPr id="3" name="Content Placeholder 2">
            <a:extLst>
              <a:ext uri="{FF2B5EF4-FFF2-40B4-BE49-F238E27FC236}">
                <a16:creationId xmlns:a16="http://schemas.microsoft.com/office/drawing/2014/main" id="{AB0B5360-2AF8-4D9B-7ACD-F20A4EAB5E1F}"/>
              </a:ext>
            </a:extLst>
          </p:cNvPr>
          <p:cNvSpPr>
            <a:spLocks noGrp="1"/>
          </p:cNvSpPr>
          <p:nvPr>
            <p:ph idx="1"/>
          </p:nvPr>
        </p:nvSpPr>
        <p:spPr/>
        <p:txBody>
          <a:bodyPr>
            <a:normAutofit lnSpcReduction="10000"/>
          </a:bodyPr>
          <a:lstStyle/>
          <a:p>
            <a:r>
              <a:rPr lang="en-US" sz="2000" b="1" dirty="0"/>
              <a:t>Exciting new features!!</a:t>
            </a:r>
          </a:p>
          <a:p>
            <a:pPr lvl="1"/>
            <a:r>
              <a:rPr lang="en-US" sz="2000" b="0" i="0" dirty="0">
                <a:effectLst/>
              </a:rPr>
              <a:t>Magnifier feature</a:t>
            </a:r>
          </a:p>
          <a:p>
            <a:pPr lvl="1"/>
            <a:r>
              <a:rPr lang="en-US" sz="2000" dirty="0"/>
              <a:t>Record and transcribe live calls</a:t>
            </a:r>
          </a:p>
          <a:p>
            <a:pPr lvl="1"/>
            <a:r>
              <a:rPr lang="en-US" sz="2000" b="0" i="0" dirty="0">
                <a:effectLst/>
              </a:rPr>
              <a:t>Control Center redesigned</a:t>
            </a:r>
          </a:p>
          <a:p>
            <a:pPr lvl="1"/>
            <a:r>
              <a:rPr lang="en-US" sz="2000" dirty="0"/>
              <a:t>Live Captions (Bryn’s dream has become a reality!!)</a:t>
            </a:r>
          </a:p>
          <a:p>
            <a:pPr lvl="1"/>
            <a:r>
              <a:rPr lang="en-US" sz="2000" b="1" i="0" dirty="0">
                <a:effectLst/>
              </a:rPr>
              <a:t>Bold</a:t>
            </a:r>
            <a:r>
              <a:rPr lang="en-US" sz="2000" b="0" i="0" dirty="0">
                <a:effectLst/>
              </a:rPr>
              <a:t>, </a:t>
            </a:r>
            <a:r>
              <a:rPr lang="en-US" sz="2000" b="0" i="0" u="sng" dirty="0">
                <a:effectLst/>
              </a:rPr>
              <a:t>underline</a:t>
            </a:r>
            <a:r>
              <a:rPr lang="en-US" sz="2000" b="0" i="0" dirty="0">
                <a:effectLst/>
              </a:rPr>
              <a:t>, </a:t>
            </a:r>
            <a:r>
              <a:rPr lang="en-US" sz="2000" b="0" i="1" dirty="0">
                <a:effectLst/>
              </a:rPr>
              <a:t>italicize</a:t>
            </a:r>
            <a:r>
              <a:rPr lang="en-US" sz="2000" b="0" i="0" dirty="0">
                <a:effectLst/>
              </a:rPr>
              <a:t> text in messages</a:t>
            </a:r>
          </a:p>
          <a:p>
            <a:pPr lvl="1"/>
            <a:r>
              <a:rPr lang="en-US" sz="2000" dirty="0"/>
              <a:t>Compose message to </a:t>
            </a:r>
            <a:r>
              <a:rPr lang="en-US" sz="2000" b="1" dirty="0"/>
              <a:t>SEND</a:t>
            </a:r>
            <a:r>
              <a:rPr lang="en-US" sz="2000" dirty="0"/>
              <a:t> </a:t>
            </a:r>
            <a:r>
              <a:rPr lang="en-US" sz="2000" b="1" dirty="0"/>
              <a:t>LATER</a:t>
            </a:r>
          </a:p>
          <a:p>
            <a:pPr lvl="1"/>
            <a:r>
              <a:rPr lang="en-US" sz="2000" b="0" i="0" dirty="0">
                <a:effectLst/>
              </a:rPr>
              <a:t>Turn on Siri to listen for </a:t>
            </a:r>
            <a:r>
              <a:rPr lang="en-US" sz="2000" b="1" i="0" dirty="0">
                <a:effectLst/>
              </a:rPr>
              <a:t>ATYPICAL SPEECH</a:t>
            </a:r>
            <a:br>
              <a:rPr lang="en-US" sz="2000" b="0" i="0" dirty="0">
                <a:solidFill>
                  <a:srgbClr val="1D1D1F"/>
                </a:solidFill>
                <a:effectLst/>
              </a:rPr>
            </a:br>
            <a:endParaRPr lang="en-US" sz="2000" dirty="0"/>
          </a:p>
        </p:txBody>
      </p:sp>
      <p:pic>
        <p:nvPicPr>
          <p:cNvPr id="1026" name="Picture 2" descr="iOS 18: Everything you need to know about the iPhone update | Digital Trends">
            <a:extLst>
              <a:ext uri="{FF2B5EF4-FFF2-40B4-BE49-F238E27FC236}">
                <a16:creationId xmlns:a16="http://schemas.microsoft.com/office/drawing/2014/main" id="{D5805E17-9BEE-1EF7-F108-4D6EE8DE2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90" t="6521" r="30212"/>
          <a:stretch/>
        </p:blipFill>
        <p:spPr bwMode="auto">
          <a:xfrm>
            <a:off x="8245928" y="2716859"/>
            <a:ext cx="3608614" cy="343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382D1-EA29-1FF8-E405-9022CAEE92BD}"/>
              </a:ext>
            </a:extLst>
          </p:cNvPr>
          <p:cNvSpPr>
            <a:spLocks noGrp="1"/>
          </p:cNvSpPr>
          <p:nvPr>
            <p:ph idx="1"/>
          </p:nvPr>
        </p:nvSpPr>
        <p:spPr>
          <a:xfrm>
            <a:off x="347456" y="2650705"/>
            <a:ext cx="10803270" cy="4980215"/>
          </a:xfrm>
        </p:spPr>
        <p:txBody>
          <a:bodyPr>
            <a:normAutofit/>
          </a:bodyPr>
          <a:lstStyle/>
          <a:p>
            <a:r>
              <a:rPr lang="en-US" sz="2000" dirty="0"/>
              <a:t>The Magnifier tool - handy accessibility feature designed to help users see better by turning the iPhone into a </a:t>
            </a:r>
            <a:r>
              <a:rPr lang="en-US" sz="2000" b="1" i="1" u="sng" dirty="0">
                <a:solidFill>
                  <a:srgbClr val="FF0000"/>
                </a:solidFill>
              </a:rPr>
              <a:t>digital magnifying glass</a:t>
            </a:r>
            <a:r>
              <a:rPr lang="en-US" sz="2000" dirty="0"/>
              <a:t>. </a:t>
            </a:r>
          </a:p>
          <a:p>
            <a:r>
              <a:rPr lang="en-US" sz="2000" b="1" dirty="0"/>
              <a:t>Here are some of the key features and functions it provides:</a:t>
            </a:r>
          </a:p>
          <a:p>
            <a:pPr lvl="1"/>
            <a:r>
              <a:rPr lang="en-US" sz="2000" b="1" dirty="0">
                <a:solidFill>
                  <a:srgbClr val="FF0000"/>
                </a:solidFill>
              </a:rPr>
              <a:t>Zoom In and Out</a:t>
            </a:r>
            <a:r>
              <a:rPr lang="en-US" sz="2000" b="1" dirty="0"/>
              <a:t>: </a:t>
            </a:r>
            <a:r>
              <a:rPr lang="en-US" sz="2000" dirty="0"/>
              <a:t>The Magnifier allows you to zoom in and out to get a closer look at text, objects, or images by using the pinch-to-zoom gesture or a slider.</a:t>
            </a:r>
          </a:p>
          <a:p>
            <a:pPr lvl="1"/>
            <a:r>
              <a:rPr lang="en-US" sz="2000" b="1" dirty="0">
                <a:solidFill>
                  <a:srgbClr val="FF0000"/>
                </a:solidFill>
              </a:rPr>
              <a:t>Filters</a:t>
            </a:r>
            <a:r>
              <a:rPr lang="en-US" sz="2000" dirty="0"/>
              <a:t>: The Magnifier provides various filters to enhance visibility, such as grayscale, inverted colors, and color filters. These can be especially useful for people with color blindness or other visual impairments.</a:t>
            </a:r>
          </a:p>
          <a:p>
            <a:pPr lvl="1"/>
            <a:r>
              <a:rPr lang="en-US" sz="2000" b="1" dirty="0">
                <a:solidFill>
                  <a:srgbClr val="FF0000"/>
                </a:solidFill>
              </a:rPr>
              <a:t>Accessibility Shortcuts</a:t>
            </a:r>
            <a:r>
              <a:rPr lang="en-US" sz="2000" dirty="0">
                <a:solidFill>
                  <a:srgbClr val="FF0000"/>
                </a:solidFill>
              </a:rPr>
              <a:t>: You can quickly access the Magnifier by setting it up as an accessibility shortcut, allowing you to triple-click the side button or home button to enable the feature</a:t>
            </a:r>
            <a:r>
              <a:rPr lang="en-US" sz="2000" dirty="0"/>
              <a:t>.</a:t>
            </a:r>
          </a:p>
          <a:p>
            <a:endParaRPr lang="en-US" dirty="0"/>
          </a:p>
          <a:p>
            <a:endParaRPr lang="en-US" b="1" dirty="0"/>
          </a:p>
          <a:p>
            <a:endParaRPr lang="en-US" b="1" dirty="0"/>
          </a:p>
          <a:p>
            <a:endParaRPr lang="en-US" dirty="0"/>
          </a:p>
        </p:txBody>
      </p:sp>
      <p:sp>
        <p:nvSpPr>
          <p:cNvPr id="4" name="Title 1">
            <a:extLst>
              <a:ext uri="{FF2B5EF4-FFF2-40B4-BE49-F238E27FC236}">
                <a16:creationId xmlns:a16="http://schemas.microsoft.com/office/drawing/2014/main" id="{CDE36B53-C143-51CE-98A6-36E273749C71}"/>
              </a:ext>
            </a:extLst>
          </p:cNvPr>
          <p:cNvSpPr>
            <a:spLocks noGrp="1"/>
          </p:cNvSpPr>
          <p:nvPr>
            <p:ph type="title"/>
          </p:nvPr>
        </p:nvSpPr>
        <p:spPr>
          <a:xfrm>
            <a:off x="2361214" y="507650"/>
            <a:ext cx="10571998" cy="970450"/>
          </a:xfrm>
        </p:spPr>
        <p:txBody>
          <a:bodyPr/>
          <a:lstStyle/>
          <a:p>
            <a:r>
              <a:rPr lang="en-US" sz="4400" dirty="0"/>
              <a:t>Magnifier feature: ZOOM</a:t>
            </a:r>
          </a:p>
        </p:txBody>
      </p:sp>
      <p:pic>
        <p:nvPicPr>
          <p:cNvPr id="5" name="Content Placeholder 3">
            <a:extLst>
              <a:ext uri="{FF2B5EF4-FFF2-40B4-BE49-F238E27FC236}">
                <a16:creationId xmlns:a16="http://schemas.microsoft.com/office/drawing/2014/main" id="{8529999A-C93A-E681-DB0C-241FB4715B60}"/>
              </a:ext>
            </a:extLst>
          </p:cNvPr>
          <p:cNvPicPr>
            <a:picLocks noChangeAspect="1"/>
          </p:cNvPicPr>
          <p:nvPr/>
        </p:nvPicPr>
        <p:blipFill>
          <a:blip r:embed="rId3"/>
          <a:stretch>
            <a:fillRect/>
          </a:stretch>
        </p:blipFill>
        <p:spPr>
          <a:xfrm>
            <a:off x="9339943" y="268562"/>
            <a:ext cx="1810783" cy="1448626"/>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22662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C63CE9FE-DB14-1B58-DAD5-30A58B9D2277}"/>
              </a:ext>
            </a:extLst>
          </p:cNvPr>
          <p:cNvPicPr>
            <a:picLocks noChangeAspect="1"/>
          </p:cNvPicPr>
          <p:nvPr/>
        </p:nvPicPr>
        <p:blipFill>
          <a:blip r:embed="rId2">
            <a:extLst>
              <a:ext uri="{28A0092B-C50C-407E-A947-70E740481C1C}">
                <a14:useLocalDpi xmlns:a14="http://schemas.microsoft.com/office/drawing/2010/main" val="0"/>
              </a:ext>
            </a:extLst>
          </a:blip>
          <a:srcRect b="20714"/>
          <a:stretch/>
        </p:blipFill>
        <p:spPr>
          <a:xfrm>
            <a:off x="351157" y="275527"/>
            <a:ext cx="3163373" cy="6400800"/>
          </a:xfrm>
          <a:prstGeom prst="rect">
            <a:avLst/>
          </a:prstGeom>
        </p:spPr>
      </p:pic>
      <p:pic>
        <p:nvPicPr>
          <p:cNvPr id="5" name="Picture 4" descr="A screenshot of a phone&#10;&#10;Description automatically generated">
            <a:extLst>
              <a:ext uri="{FF2B5EF4-FFF2-40B4-BE49-F238E27FC236}">
                <a16:creationId xmlns:a16="http://schemas.microsoft.com/office/drawing/2014/main" id="{278B1CBB-C7B7-E99D-FFFE-FCE0CBE5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757" y="46927"/>
            <a:ext cx="3160690" cy="6858000"/>
          </a:xfrm>
          <a:prstGeom prst="rect">
            <a:avLst/>
          </a:prstGeom>
        </p:spPr>
      </p:pic>
      <p:sp>
        <p:nvSpPr>
          <p:cNvPr id="6" name="TextBox 5">
            <a:extLst>
              <a:ext uri="{FF2B5EF4-FFF2-40B4-BE49-F238E27FC236}">
                <a16:creationId xmlns:a16="http://schemas.microsoft.com/office/drawing/2014/main" id="{3240CF76-AE93-8505-883A-42E2059B3C10}"/>
              </a:ext>
            </a:extLst>
          </p:cNvPr>
          <p:cNvSpPr txBox="1"/>
          <p:nvPr/>
        </p:nvSpPr>
        <p:spPr>
          <a:xfrm>
            <a:off x="7077900" y="1444602"/>
            <a:ext cx="4655843" cy="2031325"/>
          </a:xfrm>
          <a:prstGeom prst="rect">
            <a:avLst/>
          </a:prstGeom>
          <a:noFill/>
        </p:spPr>
        <p:txBody>
          <a:bodyPr wrap="square" rtlCol="0">
            <a:spAutoFit/>
          </a:bodyPr>
          <a:lstStyle/>
          <a:p>
            <a:r>
              <a:rPr lang="en-US" dirty="0"/>
              <a:t>Zoom magnifies the entire screen:</a:t>
            </a:r>
          </a:p>
          <a:p>
            <a:r>
              <a:rPr lang="en-US" dirty="0"/>
              <a:t>  -Double-tap three fingers to zoom</a:t>
            </a:r>
          </a:p>
          <a:p>
            <a:r>
              <a:rPr lang="en-US" dirty="0"/>
              <a:t>  -Drag three fingers to move around the screen</a:t>
            </a:r>
          </a:p>
          <a:p>
            <a:r>
              <a:rPr lang="en-US" dirty="0"/>
              <a:t> - Double-tap three fingers and drag to change zoom</a:t>
            </a:r>
          </a:p>
          <a:p>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168BE3-1D5F-3424-48AB-1BD45893CDB3}"/>
                  </a:ext>
                </a:extLst>
              </p14:cNvPr>
              <p14:cNvContentPartPr/>
              <p14:nvPr/>
            </p14:nvContentPartPr>
            <p14:xfrm>
              <a:off x="372446" y="4636183"/>
              <a:ext cx="3187800" cy="639000"/>
            </p14:xfrm>
          </p:contentPart>
        </mc:Choice>
        <mc:Fallback xmlns="">
          <p:pic>
            <p:nvPicPr>
              <p:cNvPr id="2" name="Ink 1">
                <a:extLst>
                  <a:ext uri="{FF2B5EF4-FFF2-40B4-BE49-F238E27FC236}">
                    <a16:creationId xmlns:a16="http://schemas.microsoft.com/office/drawing/2014/main" id="{4C168BE3-1D5F-3424-48AB-1BD45893CDB3}"/>
                  </a:ext>
                </a:extLst>
              </p:cNvPr>
              <p:cNvPicPr/>
              <p:nvPr/>
            </p:nvPicPr>
            <p:blipFill>
              <a:blip r:embed="rId5"/>
              <a:stretch>
                <a:fillRect/>
              </a:stretch>
            </p:blipFill>
            <p:spPr>
              <a:xfrm>
                <a:off x="363446" y="4627543"/>
                <a:ext cx="320544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240915E-3F28-B8F3-6BEF-B9BDA9F33040}"/>
                  </a:ext>
                </a:extLst>
              </p14:cNvPr>
              <p14:cNvContentPartPr/>
              <p14:nvPr/>
            </p14:nvContentPartPr>
            <p14:xfrm>
              <a:off x="3166766" y="178303"/>
              <a:ext cx="3774240" cy="1880640"/>
            </p14:xfrm>
          </p:contentPart>
        </mc:Choice>
        <mc:Fallback xmlns="">
          <p:pic>
            <p:nvPicPr>
              <p:cNvPr id="4" name="Ink 3">
                <a:extLst>
                  <a:ext uri="{FF2B5EF4-FFF2-40B4-BE49-F238E27FC236}">
                    <a16:creationId xmlns:a16="http://schemas.microsoft.com/office/drawing/2014/main" id="{3240915E-3F28-B8F3-6BEF-B9BDA9F33040}"/>
                  </a:ext>
                </a:extLst>
              </p:cNvPr>
              <p:cNvPicPr/>
              <p:nvPr/>
            </p:nvPicPr>
            <p:blipFill>
              <a:blip r:embed="rId7"/>
              <a:stretch>
                <a:fillRect/>
              </a:stretch>
            </p:blipFill>
            <p:spPr>
              <a:xfrm>
                <a:off x="3158126" y="169303"/>
                <a:ext cx="3791880" cy="1898280"/>
              </a:xfrm>
              <a:prstGeom prst="rect">
                <a:avLst/>
              </a:prstGeom>
            </p:spPr>
          </p:pic>
        </mc:Fallback>
      </mc:AlternateContent>
    </p:spTree>
    <p:extLst>
      <p:ext uri="{BB962C8B-B14F-4D97-AF65-F5344CB8AC3E}">
        <p14:creationId xmlns:p14="http://schemas.microsoft.com/office/powerpoint/2010/main" val="138639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E3646-F766-70D3-759B-C5EE5B487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1658B-54BF-E1D8-8383-008977F172E6}"/>
              </a:ext>
            </a:extLst>
          </p:cNvPr>
          <p:cNvSpPr>
            <a:spLocks noGrp="1"/>
          </p:cNvSpPr>
          <p:nvPr>
            <p:ph type="title"/>
          </p:nvPr>
        </p:nvSpPr>
        <p:spPr>
          <a:xfrm>
            <a:off x="1835236" y="308643"/>
            <a:ext cx="10571998" cy="970450"/>
          </a:xfrm>
        </p:spPr>
        <p:txBody>
          <a:bodyPr/>
          <a:lstStyle/>
          <a:p>
            <a:r>
              <a:rPr lang="en-US" dirty="0"/>
              <a:t>Record and transcribe live calls</a:t>
            </a:r>
          </a:p>
        </p:txBody>
      </p:sp>
      <p:sp>
        <p:nvSpPr>
          <p:cNvPr id="3" name="Content Placeholder 2">
            <a:extLst>
              <a:ext uri="{FF2B5EF4-FFF2-40B4-BE49-F238E27FC236}">
                <a16:creationId xmlns:a16="http://schemas.microsoft.com/office/drawing/2014/main" id="{911411DF-5681-FE5A-E104-2943527F38F4}"/>
              </a:ext>
            </a:extLst>
          </p:cNvPr>
          <p:cNvSpPr>
            <a:spLocks noGrp="1"/>
          </p:cNvSpPr>
          <p:nvPr>
            <p:ph idx="1"/>
          </p:nvPr>
        </p:nvSpPr>
        <p:spPr>
          <a:xfrm>
            <a:off x="264695" y="2378698"/>
            <a:ext cx="11108591" cy="4479302"/>
          </a:xfrm>
        </p:spPr>
        <p:txBody>
          <a:bodyPr>
            <a:normAutofit lnSpcReduction="10000"/>
          </a:bodyPr>
          <a:lstStyle/>
          <a:p>
            <a:pPr marL="0" indent="0">
              <a:buNone/>
            </a:pPr>
            <a:r>
              <a:rPr lang="en-US" sz="2000" b="1" dirty="0"/>
              <a:t>To record and transcribe a call on an iPhone, you can use the built-in features in the Phone app and Notes app: </a:t>
            </a:r>
          </a:p>
          <a:p>
            <a:pPr>
              <a:buFont typeface="+mj-lt"/>
              <a:buAutoNum type="arabicPeriod"/>
            </a:pPr>
            <a:r>
              <a:rPr lang="en-US" sz="2000" b="1" u="sng" dirty="0">
                <a:solidFill>
                  <a:srgbClr val="FF0000"/>
                </a:solidFill>
              </a:rPr>
              <a:t>Record</a:t>
            </a:r>
            <a:r>
              <a:rPr lang="en-US" sz="2000" dirty="0"/>
              <a:t> the call </a:t>
            </a:r>
            <a:br>
              <a:rPr lang="en-US" sz="2000" dirty="0"/>
            </a:br>
            <a:r>
              <a:rPr lang="en-US" sz="2000" dirty="0"/>
              <a:t>While on a call, tap the Record button in the top left corner of the screen. Siri will alert everyone on the call that it's being recorded.</a:t>
            </a:r>
          </a:p>
          <a:p>
            <a:pPr>
              <a:buFont typeface="+mj-lt"/>
              <a:buAutoNum type="arabicPeriod"/>
            </a:pPr>
            <a:r>
              <a:rPr lang="en-US" sz="2000" b="1" u="sng" dirty="0">
                <a:solidFill>
                  <a:srgbClr val="FF0000"/>
                </a:solidFill>
              </a:rPr>
              <a:t>Save</a:t>
            </a:r>
            <a:r>
              <a:rPr lang="en-US" sz="2000" dirty="0"/>
              <a:t> the recording </a:t>
            </a:r>
            <a:br>
              <a:rPr lang="en-US" sz="2000" dirty="0"/>
            </a:br>
            <a:r>
              <a:rPr lang="en-US" sz="2000" dirty="0"/>
              <a:t>The recording is automatically saved to a </a:t>
            </a:r>
            <a:r>
              <a:rPr lang="en-US" sz="2000" b="1" u="sng" dirty="0">
                <a:solidFill>
                  <a:srgbClr val="FF0000"/>
                </a:solidFill>
              </a:rPr>
              <a:t>Call Recordings folder</a:t>
            </a:r>
            <a:r>
              <a:rPr lang="en-US" sz="2000" dirty="0"/>
              <a:t> in the </a:t>
            </a:r>
            <a:r>
              <a:rPr lang="en-US" sz="2000" b="1" u="sng" dirty="0">
                <a:solidFill>
                  <a:srgbClr val="FF0000"/>
                </a:solidFill>
              </a:rPr>
              <a:t>Notes app</a:t>
            </a:r>
            <a:r>
              <a:rPr lang="en-US" sz="2000" dirty="0"/>
              <a:t>. </a:t>
            </a:r>
          </a:p>
          <a:p>
            <a:pPr>
              <a:buFont typeface="+mj-lt"/>
              <a:buAutoNum type="arabicPeriod"/>
            </a:pPr>
            <a:r>
              <a:rPr lang="en-US" sz="2000" b="1" u="sng" dirty="0">
                <a:solidFill>
                  <a:srgbClr val="FF0000"/>
                </a:solidFill>
              </a:rPr>
              <a:t>View</a:t>
            </a:r>
            <a:r>
              <a:rPr lang="en-US" sz="2000" dirty="0"/>
              <a:t> the transcript </a:t>
            </a:r>
            <a:br>
              <a:rPr lang="en-US" sz="2000" dirty="0"/>
            </a:br>
            <a:r>
              <a:rPr lang="en-US" sz="2000" dirty="0"/>
              <a:t>Open the </a:t>
            </a:r>
            <a:r>
              <a:rPr lang="en-US" sz="2000" b="1" u="sng" dirty="0">
                <a:solidFill>
                  <a:srgbClr val="FF0000"/>
                </a:solidFill>
              </a:rPr>
              <a:t>Notes app</a:t>
            </a:r>
            <a:r>
              <a:rPr lang="en-US" sz="2000" dirty="0"/>
              <a:t>, select a note in the </a:t>
            </a:r>
            <a:r>
              <a:rPr lang="en-US" sz="2000" b="1" u="sng" dirty="0">
                <a:solidFill>
                  <a:srgbClr val="FF0000"/>
                </a:solidFill>
              </a:rPr>
              <a:t>Call Recordings folder</a:t>
            </a:r>
            <a:r>
              <a:rPr lang="en-US" sz="2000" dirty="0"/>
              <a:t>, and tap </a:t>
            </a:r>
            <a:r>
              <a:rPr lang="en-US" sz="2000" b="1" u="sng" dirty="0">
                <a:solidFill>
                  <a:srgbClr val="FF0000"/>
                </a:solidFill>
              </a:rPr>
              <a:t>Transcript</a:t>
            </a:r>
            <a:r>
              <a:rPr lang="en-US" sz="2000" dirty="0"/>
              <a:t>. The transcript will identify the speaker of each statement. </a:t>
            </a:r>
          </a:p>
          <a:p>
            <a:pPr>
              <a:buFont typeface="+mj-lt"/>
              <a:buAutoNum type="arabicPeriod"/>
            </a:pPr>
            <a:r>
              <a:rPr lang="en-US" sz="2000" b="1" u="sng" dirty="0">
                <a:solidFill>
                  <a:srgbClr val="FF0000"/>
                </a:solidFill>
              </a:rPr>
              <a:t>Edit</a:t>
            </a:r>
            <a:r>
              <a:rPr lang="en-US" sz="2000" dirty="0"/>
              <a:t> the transcript </a:t>
            </a:r>
            <a:br>
              <a:rPr lang="en-US" sz="2000" dirty="0"/>
            </a:br>
            <a:r>
              <a:rPr lang="en-US" sz="2000" dirty="0"/>
              <a:t>You can search the transcript, add the text to the note, or copy the text to other documents. </a:t>
            </a:r>
          </a:p>
          <a:p>
            <a:pPr>
              <a:buFont typeface="+mj-lt"/>
              <a:buAutoNum type="arabicPeriod"/>
            </a:pPr>
            <a:endParaRPr lang="en-US" dirty="0"/>
          </a:p>
          <a:p>
            <a:endParaRPr lang="en-US" dirty="0"/>
          </a:p>
        </p:txBody>
      </p:sp>
    </p:spTree>
    <p:extLst>
      <p:ext uri="{BB962C8B-B14F-4D97-AF65-F5344CB8AC3E}">
        <p14:creationId xmlns:p14="http://schemas.microsoft.com/office/powerpoint/2010/main" val="5928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EBAC-A234-E2DF-A3D3-8A39FCBE2A6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EA05E3-42D9-B489-17E9-382F07A70BE7}"/>
              </a:ext>
            </a:extLst>
          </p:cNvPr>
          <p:cNvPicPr>
            <a:picLocks noGrp="1" noChangeAspect="1"/>
          </p:cNvPicPr>
          <p:nvPr>
            <p:ph idx="1"/>
          </p:nvPr>
        </p:nvPicPr>
        <p:blipFill>
          <a:blip r:embed="rId3"/>
          <a:srcRect t="9652" b="10242"/>
          <a:stretch/>
        </p:blipFill>
        <p:spPr>
          <a:xfrm>
            <a:off x="-1" y="-1"/>
            <a:ext cx="12192001" cy="4883281"/>
          </a:xfrm>
          <a:prstGeom prst="rect">
            <a:avLst/>
          </a:prstGeom>
        </p:spPr>
      </p:pic>
      <p:sp>
        <p:nvSpPr>
          <p:cNvPr id="2" name="Title 1">
            <a:extLst>
              <a:ext uri="{FF2B5EF4-FFF2-40B4-BE49-F238E27FC236}">
                <a16:creationId xmlns:a16="http://schemas.microsoft.com/office/drawing/2014/main" id="{E607C532-EA28-14BA-AFE3-07FC40399B51}"/>
              </a:ext>
            </a:extLst>
          </p:cNvPr>
          <p:cNvSpPr>
            <a:spLocks noGrp="1"/>
          </p:cNvSpPr>
          <p:nvPr>
            <p:ph type="title"/>
          </p:nvPr>
        </p:nvSpPr>
        <p:spPr>
          <a:xfrm>
            <a:off x="812788" y="4895558"/>
            <a:ext cx="10572000" cy="779529"/>
          </a:xfrm>
        </p:spPr>
        <p:txBody>
          <a:bodyPr vert="horz" lIns="91440" tIns="45720" rIns="91440" bIns="45720" rtlCol="0" anchor="b">
            <a:normAutofit/>
          </a:bodyPr>
          <a:lstStyle/>
          <a:p>
            <a:pPr algn="ctr"/>
            <a:r>
              <a:rPr lang="en-US" dirty="0"/>
              <a:t>Record and transcribe live calls</a:t>
            </a:r>
          </a:p>
        </p:txBody>
      </p:sp>
    </p:spTree>
    <p:extLst>
      <p:ext uri="{BB962C8B-B14F-4D97-AF65-F5344CB8AC3E}">
        <p14:creationId xmlns:p14="http://schemas.microsoft.com/office/powerpoint/2010/main" val="62393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5597-4A8E-D12C-3FE6-C6A316EFFB59}"/>
              </a:ext>
            </a:extLst>
          </p:cNvPr>
          <p:cNvSpPr>
            <a:spLocks noGrp="1"/>
          </p:cNvSpPr>
          <p:nvPr>
            <p:ph type="title"/>
          </p:nvPr>
        </p:nvSpPr>
        <p:spPr/>
        <p:txBody>
          <a:bodyPr/>
          <a:lstStyle/>
          <a:p>
            <a:pPr algn="ctr"/>
            <a:r>
              <a:rPr lang="en-US" sz="5400" dirty="0"/>
              <a:t>Quick Announcement	</a:t>
            </a:r>
          </a:p>
        </p:txBody>
      </p:sp>
      <p:sp>
        <p:nvSpPr>
          <p:cNvPr id="3" name="Content Placeholder 2">
            <a:extLst>
              <a:ext uri="{FF2B5EF4-FFF2-40B4-BE49-F238E27FC236}">
                <a16:creationId xmlns:a16="http://schemas.microsoft.com/office/drawing/2014/main" id="{CF34AFFE-65E2-82D8-C9A1-FAB2B9C0888C}"/>
              </a:ext>
            </a:extLst>
          </p:cNvPr>
          <p:cNvSpPr>
            <a:spLocks noGrp="1"/>
          </p:cNvSpPr>
          <p:nvPr>
            <p:ph idx="1"/>
          </p:nvPr>
        </p:nvSpPr>
        <p:spPr/>
        <p:txBody>
          <a:bodyPr>
            <a:normAutofit/>
          </a:bodyPr>
          <a:lstStyle/>
          <a:p>
            <a:r>
              <a:rPr lang="en-US" sz="2800" dirty="0"/>
              <a:t>Alie Chandler, Board Certified Neurologic Music Therapist, has an ONLINE program Sing for Speech - music based speech practice; now subscription based</a:t>
            </a:r>
            <a:endParaRPr lang="en-US" sz="2800" dirty="0">
              <a:hlinkClick r:id="rId2"/>
            </a:endParaRPr>
          </a:p>
          <a:p>
            <a:r>
              <a:rPr lang="en-US" sz="2800" dirty="0">
                <a:hlinkClick r:id="rId2"/>
              </a:rPr>
              <a:t>E-Guide for Home Practice | Ossia Music Therapy, LLC</a:t>
            </a:r>
            <a:endParaRPr lang="en-US" sz="2800" dirty="0"/>
          </a:p>
        </p:txBody>
      </p:sp>
    </p:spTree>
    <p:extLst>
      <p:ext uri="{BB962C8B-B14F-4D97-AF65-F5344CB8AC3E}">
        <p14:creationId xmlns:p14="http://schemas.microsoft.com/office/powerpoint/2010/main" val="205024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7D71-241E-1356-A4C9-A46A83541498}"/>
              </a:ext>
            </a:extLst>
          </p:cNvPr>
          <p:cNvSpPr>
            <a:spLocks noGrp="1"/>
          </p:cNvSpPr>
          <p:nvPr>
            <p:ph type="title"/>
          </p:nvPr>
        </p:nvSpPr>
        <p:spPr/>
        <p:txBody>
          <a:bodyPr/>
          <a:lstStyle/>
          <a:p>
            <a:pPr algn="ctr"/>
            <a:r>
              <a:rPr lang="en-US" dirty="0"/>
              <a:t>Using ESL Apps for Aphasia Therapy</a:t>
            </a:r>
            <a:br>
              <a:rPr lang="en-US" dirty="0"/>
            </a:br>
            <a:r>
              <a:rPr lang="en-US" dirty="0"/>
              <a:t>(ESL = English as Second Language)</a:t>
            </a:r>
          </a:p>
        </p:txBody>
      </p:sp>
      <p:sp>
        <p:nvSpPr>
          <p:cNvPr id="3" name="Content Placeholder 2">
            <a:extLst>
              <a:ext uri="{FF2B5EF4-FFF2-40B4-BE49-F238E27FC236}">
                <a16:creationId xmlns:a16="http://schemas.microsoft.com/office/drawing/2014/main" id="{29000FDD-20D2-999F-738F-7868A482F8F1}"/>
              </a:ext>
            </a:extLst>
          </p:cNvPr>
          <p:cNvSpPr>
            <a:spLocks noGrp="1"/>
          </p:cNvSpPr>
          <p:nvPr>
            <p:ph idx="1"/>
          </p:nvPr>
        </p:nvSpPr>
        <p:spPr/>
        <p:txBody>
          <a:bodyPr>
            <a:normAutofit/>
          </a:bodyPr>
          <a:lstStyle/>
          <a:p>
            <a:r>
              <a:rPr lang="en-US" sz="3600" dirty="0"/>
              <a:t>Rosetta Stone’s</a:t>
            </a:r>
          </a:p>
          <a:p>
            <a:r>
              <a:rPr lang="en-US" sz="3600" dirty="0"/>
              <a:t>Duolingo</a:t>
            </a:r>
          </a:p>
          <a:p>
            <a:r>
              <a:rPr lang="en-US" sz="3600" dirty="0"/>
              <a:t>IXL Language Arts</a:t>
            </a:r>
          </a:p>
        </p:txBody>
      </p:sp>
      <p:pic>
        <p:nvPicPr>
          <p:cNvPr id="4" name="Picture 2" descr="Sprachen lernen: Rosetta Stone: Amazon.de: Apps für Android">
            <a:extLst>
              <a:ext uri="{FF2B5EF4-FFF2-40B4-BE49-F238E27FC236}">
                <a16:creationId xmlns:a16="http://schemas.microsoft.com/office/drawing/2014/main" id="{22E361AC-08AA-B093-27BE-629BD8C0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549" y="2458550"/>
            <a:ext cx="970450" cy="970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bird with big eyes&#10;&#10;Description automatically generated">
            <a:extLst>
              <a:ext uri="{FF2B5EF4-FFF2-40B4-BE49-F238E27FC236}">
                <a16:creationId xmlns:a16="http://schemas.microsoft.com/office/drawing/2014/main" id="{087C8657-9CB9-8AC0-F7EC-539537E03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613" y="3555317"/>
            <a:ext cx="1016662" cy="970450"/>
          </a:xfrm>
          <a:prstGeom prst="rect">
            <a:avLst/>
          </a:prstGeom>
        </p:spPr>
      </p:pic>
      <p:pic>
        <p:nvPicPr>
          <p:cNvPr id="6" name="Picture 5">
            <a:extLst>
              <a:ext uri="{FF2B5EF4-FFF2-40B4-BE49-F238E27FC236}">
                <a16:creationId xmlns:a16="http://schemas.microsoft.com/office/drawing/2014/main" id="{987F18C3-8D98-D5C8-9DE9-77F303C88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562" y="4473592"/>
            <a:ext cx="970450" cy="1022625"/>
          </a:xfrm>
          <a:prstGeom prst="rect">
            <a:avLst/>
          </a:prstGeom>
        </p:spPr>
      </p:pic>
    </p:spTree>
    <p:extLst>
      <p:ext uri="{BB962C8B-B14F-4D97-AF65-F5344CB8AC3E}">
        <p14:creationId xmlns:p14="http://schemas.microsoft.com/office/powerpoint/2010/main" val="43341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C541-5B86-E9D2-F5D8-AE36E363D97E}"/>
              </a:ext>
            </a:extLst>
          </p:cNvPr>
          <p:cNvSpPr>
            <a:spLocks noGrp="1"/>
          </p:cNvSpPr>
          <p:nvPr>
            <p:ph type="title"/>
          </p:nvPr>
        </p:nvSpPr>
        <p:spPr>
          <a:xfrm>
            <a:off x="563815" y="-38037"/>
            <a:ext cx="10571998" cy="970450"/>
          </a:xfrm>
        </p:spPr>
        <p:txBody>
          <a:bodyPr/>
          <a:lstStyle/>
          <a:p>
            <a:pPr algn="ctr"/>
            <a:r>
              <a:rPr lang="en-US" sz="4800" dirty="0"/>
              <a:t>Word Formation List </a:t>
            </a:r>
          </a:p>
        </p:txBody>
      </p:sp>
      <p:pic>
        <p:nvPicPr>
          <p:cNvPr id="7" name="Content Placeholder 6">
            <a:extLst>
              <a:ext uri="{FF2B5EF4-FFF2-40B4-BE49-F238E27FC236}">
                <a16:creationId xmlns:a16="http://schemas.microsoft.com/office/drawing/2014/main" id="{34B1E431-90F4-CBE5-7A1B-D19C231295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15" y="932413"/>
            <a:ext cx="4820592" cy="5986637"/>
          </a:xfrm>
        </p:spPr>
      </p:pic>
      <p:pic>
        <p:nvPicPr>
          <p:cNvPr id="9" name="Picture 8">
            <a:extLst>
              <a:ext uri="{FF2B5EF4-FFF2-40B4-BE49-F238E27FC236}">
                <a16:creationId xmlns:a16="http://schemas.microsoft.com/office/drawing/2014/main" id="{87526586-840D-416A-9D35-B0C314C25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406" y="1020926"/>
            <a:ext cx="4820592" cy="5809609"/>
          </a:xfrm>
          <a:prstGeom prst="rect">
            <a:avLst/>
          </a:prstGeom>
        </p:spPr>
      </p:pic>
    </p:spTree>
    <p:extLst>
      <p:ext uri="{BB962C8B-B14F-4D97-AF65-F5344CB8AC3E}">
        <p14:creationId xmlns:p14="http://schemas.microsoft.com/office/powerpoint/2010/main" val="29394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C541-5B86-E9D2-F5D8-AE36E363D97E}"/>
              </a:ext>
            </a:extLst>
          </p:cNvPr>
          <p:cNvSpPr>
            <a:spLocks noGrp="1"/>
          </p:cNvSpPr>
          <p:nvPr>
            <p:ph type="title"/>
          </p:nvPr>
        </p:nvSpPr>
        <p:spPr>
          <a:xfrm>
            <a:off x="818712" y="278486"/>
            <a:ext cx="10571998" cy="970450"/>
          </a:xfrm>
        </p:spPr>
        <p:txBody>
          <a:bodyPr/>
          <a:lstStyle/>
          <a:p>
            <a:pPr algn="ctr"/>
            <a:r>
              <a:rPr lang="en-US" sz="4800" dirty="0"/>
              <a:t>Word Formation List </a:t>
            </a:r>
          </a:p>
        </p:txBody>
      </p:sp>
      <p:sp>
        <p:nvSpPr>
          <p:cNvPr id="4" name="Content Placeholder 3">
            <a:extLst>
              <a:ext uri="{FF2B5EF4-FFF2-40B4-BE49-F238E27FC236}">
                <a16:creationId xmlns:a16="http://schemas.microsoft.com/office/drawing/2014/main" id="{9E594DAF-BF24-107B-DE28-C2E0C74B4D19}"/>
              </a:ext>
            </a:extLst>
          </p:cNvPr>
          <p:cNvSpPr>
            <a:spLocks noGrp="1"/>
          </p:cNvSpPr>
          <p:nvPr>
            <p:ph idx="1"/>
          </p:nvPr>
        </p:nvSpPr>
        <p:spPr>
          <a:xfrm>
            <a:off x="361512" y="2222285"/>
            <a:ext cx="7442560" cy="3636511"/>
          </a:xfrm>
        </p:spPr>
        <p:txBody>
          <a:bodyPr/>
          <a:lstStyle/>
          <a:p>
            <a:r>
              <a:rPr lang="en-US" dirty="0">
                <a:hlinkClick r:id="rId2"/>
              </a:rPr>
              <a:t>https://igcsesite.wordpress.com/wp-content/uploads/2015/12/word-formation-list-efl-exam-2009-10.pdf</a:t>
            </a:r>
            <a:endParaRPr lang="en-US" dirty="0"/>
          </a:p>
        </p:txBody>
      </p:sp>
      <p:pic>
        <p:nvPicPr>
          <p:cNvPr id="10" name="Picture 9">
            <a:extLst>
              <a:ext uri="{FF2B5EF4-FFF2-40B4-BE49-F238E27FC236}">
                <a16:creationId xmlns:a16="http://schemas.microsoft.com/office/drawing/2014/main" id="{B5317F9E-C422-3983-795B-0D29D4EAFDC4}"/>
              </a:ext>
            </a:extLst>
          </p:cNvPr>
          <p:cNvPicPr>
            <a:picLocks noChangeAspect="1"/>
          </p:cNvPicPr>
          <p:nvPr/>
        </p:nvPicPr>
        <p:blipFill>
          <a:blip r:embed="rId3">
            <a:extLst>
              <a:ext uri="{28A0092B-C50C-407E-A947-70E740481C1C}">
                <a14:useLocalDpi xmlns:a14="http://schemas.microsoft.com/office/drawing/2010/main" val="0"/>
              </a:ext>
            </a:extLst>
          </a:blip>
          <a:srcRect b="8122"/>
          <a:stretch/>
        </p:blipFill>
        <p:spPr>
          <a:xfrm>
            <a:off x="8261272" y="1419000"/>
            <a:ext cx="3930728" cy="5243083"/>
          </a:xfrm>
          <a:prstGeom prst="rect">
            <a:avLst/>
          </a:prstGeom>
        </p:spPr>
      </p:pic>
    </p:spTree>
    <p:extLst>
      <p:ext uri="{BB962C8B-B14F-4D97-AF65-F5344CB8AC3E}">
        <p14:creationId xmlns:p14="http://schemas.microsoft.com/office/powerpoint/2010/main" val="345032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B34F92-CD78-6EA3-44A1-425219B18802}"/>
              </a:ext>
            </a:extLst>
          </p:cNvPr>
          <p:cNvSpPr>
            <a:spLocks noGrp="1"/>
          </p:cNvSpPr>
          <p:nvPr>
            <p:ph type="title"/>
          </p:nvPr>
        </p:nvSpPr>
        <p:spPr>
          <a:xfrm>
            <a:off x="818712" y="278486"/>
            <a:ext cx="10571998" cy="970450"/>
          </a:xfrm>
        </p:spPr>
        <p:txBody>
          <a:bodyPr/>
          <a:lstStyle/>
          <a:p>
            <a:pPr algn="ctr"/>
            <a:r>
              <a:rPr lang="en-US" sz="4800" dirty="0"/>
              <a:t>Word Formation List </a:t>
            </a:r>
          </a:p>
        </p:txBody>
      </p:sp>
      <p:sp>
        <p:nvSpPr>
          <p:cNvPr id="3" name="Content Placeholder 2">
            <a:extLst>
              <a:ext uri="{FF2B5EF4-FFF2-40B4-BE49-F238E27FC236}">
                <a16:creationId xmlns:a16="http://schemas.microsoft.com/office/drawing/2014/main" id="{F0795B70-E491-17EE-0271-122DB774D21C}"/>
              </a:ext>
            </a:extLst>
          </p:cNvPr>
          <p:cNvSpPr>
            <a:spLocks noGrp="1"/>
          </p:cNvSpPr>
          <p:nvPr>
            <p:ph idx="1"/>
          </p:nvPr>
        </p:nvSpPr>
        <p:spPr>
          <a:xfrm>
            <a:off x="203250" y="2644318"/>
            <a:ext cx="10554574" cy="3636511"/>
          </a:xfrm>
        </p:spPr>
        <p:txBody>
          <a:bodyPr>
            <a:noAutofit/>
          </a:bodyPr>
          <a:lstStyle/>
          <a:p>
            <a:r>
              <a:rPr lang="en-US" sz="2000" dirty="0"/>
              <a:t>How to use words from list:</a:t>
            </a:r>
          </a:p>
          <a:p>
            <a:pPr lvl="1"/>
            <a:r>
              <a:rPr lang="en-US" sz="2000" dirty="0"/>
              <a:t>Practice </a:t>
            </a:r>
            <a:r>
              <a:rPr lang="en-US" sz="2000" b="1" u="sng" dirty="0"/>
              <a:t>SAYING</a:t>
            </a:r>
            <a:r>
              <a:rPr lang="en-US" sz="2000" dirty="0"/>
              <a:t> different word forms</a:t>
            </a:r>
          </a:p>
          <a:p>
            <a:pPr lvl="1"/>
            <a:r>
              <a:rPr lang="en-US" sz="2000" dirty="0"/>
              <a:t>Identify # of syllables and stressed syllable</a:t>
            </a:r>
          </a:p>
          <a:p>
            <a:pPr lvl="2"/>
            <a:r>
              <a:rPr lang="en-US" sz="2000" dirty="0"/>
              <a:t>For example: </a:t>
            </a:r>
          </a:p>
          <a:p>
            <a:pPr lvl="3"/>
            <a:r>
              <a:rPr lang="en-US" sz="2000" b="1" dirty="0"/>
              <a:t>Par-</a:t>
            </a:r>
            <a:r>
              <a:rPr lang="en-US" sz="2000" b="1" dirty="0">
                <a:solidFill>
                  <a:srgbClr val="FF0000"/>
                </a:solidFill>
              </a:rPr>
              <a:t>TI</a:t>
            </a:r>
            <a:r>
              <a:rPr lang="en-US" sz="2000" b="1" dirty="0"/>
              <a:t>-ci-pate (4 syllables)</a:t>
            </a:r>
          </a:p>
          <a:p>
            <a:pPr lvl="3"/>
            <a:r>
              <a:rPr lang="en-US" sz="2000" b="1" dirty="0"/>
              <a:t>Par-</a:t>
            </a:r>
            <a:r>
              <a:rPr lang="en-US" sz="2000" b="1" dirty="0" err="1"/>
              <a:t>ti</a:t>
            </a:r>
            <a:r>
              <a:rPr lang="en-US" sz="2000" b="1" dirty="0"/>
              <a:t>-ci-</a:t>
            </a:r>
            <a:r>
              <a:rPr lang="en-US" sz="2000" b="1" dirty="0">
                <a:solidFill>
                  <a:srgbClr val="FF0000"/>
                </a:solidFill>
              </a:rPr>
              <a:t>PA</a:t>
            </a:r>
            <a:r>
              <a:rPr lang="en-US" sz="2000" b="1" dirty="0"/>
              <a:t>-</a:t>
            </a:r>
            <a:r>
              <a:rPr lang="en-US" sz="2000" b="1" dirty="0" err="1"/>
              <a:t>tion</a:t>
            </a:r>
            <a:r>
              <a:rPr lang="en-US" sz="2000" b="1" dirty="0"/>
              <a:t>  (5 syllables)</a:t>
            </a:r>
          </a:p>
          <a:p>
            <a:pPr lvl="3"/>
            <a:r>
              <a:rPr lang="en-US" sz="2000" b="1" dirty="0"/>
              <a:t>Par-</a:t>
            </a:r>
            <a:r>
              <a:rPr lang="en-US" sz="2000" b="1" dirty="0">
                <a:solidFill>
                  <a:srgbClr val="FF0000"/>
                </a:solidFill>
              </a:rPr>
              <a:t>TI</a:t>
            </a:r>
            <a:r>
              <a:rPr lang="en-US" sz="2000" b="1" dirty="0"/>
              <a:t>-ci-pa-tor-y (6 syllables)</a:t>
            </a:r>
          </a:p>
          <a:p>
            <a:pPr lvl="1"/>
            <a:r>
              <a:rPr lang="en-US" sz="2000" dirty="0"/>
              <a:t>Use each form in a </a:t>
            </a:r>
            <a:r>
              <a:rPr lang="en-US" sz="2000" b="1" u="sng" dirty="0"/>
              <a:t>SENTENCE</a:t>
            </a:r>
            <a:r>
              <a:rPr lang="en-US" sz="2000" dirty="0"/>
              <a:t> (or make into a MC task)</a:t>
            </a:r>
            <a:endParaRPr lang="en-US" sz="2000" b="1" u="sng" dirty="0"/>
          </a:p>
          <a:p>
            <a:pPr lvl="2"/>
            <a:r>
              <a:rPr lang="en-US" sz="2000" dirty="0"/>
              <a:t>She hopes to </a:t>
            </a:r>
            <a:r>
              <a:rPr lang="en-US" sz="2000" b="1" u="sng" dirty="0"/>
              <a:t>participate</a:t>
            </a:r>
            <a:r>
              <a:rPr lang="en-US" sz="2000" dirty="0"/>
              <a:t> in the race.</a:t>
            </a:r>
          </a:p>
          <a:p>
            <a:pPr lvl="2"/>
            <a:r>
              <a:rPr lang="en-US" sz="2000" dirty="0"/>
              <a:t>Her </a:t>
            </a:r>
            <a:r>
              <a:rPr lang="en-US" sz="2000" b="1" u="sng" dirty="0"/>
              <a:t>participation</a:t>
            </a:r>
            <a:r>
              <a:rPr lang="en-US" sz="2000" dirty="0"/>
              <a:t> in class was rewarded.</a:t>
            </a:r>
          </a:p>
          <a:p>
            <a:pPr lvl="2"/>
            <a:r>
              <a:rPr lang="en-US" sz="2000" dirty="0"/>
              <a:t>They took a </a:t>
            </a:r>
            <a:r>
              <a:rPr lang="en-US" sz="2000" b="1" u="sng" dirty="0"/>
              <a:t>participatory</a:t>
            </a:r>
            <a:r>
              <a:rPr lang="en-US" sz="2000" dirty="0"/>
              <a:t> approach in the classroom.</a:t>
            </a:r>
          </a:p>
        </p:txBody>
      </p:sp>
    </p:spTree>
    <p:extLst>
      <p:ext uri="{BB962C8B-B14F-4D97-AF65-F5344CB8AC3E}">
        <p14:creationId xmlns:p14="http://schemas.microsoft.com/office/powerpoint/2010/main" val="6191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3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6CB0-141D-5E4B-2757-49E74301E467}"/>
              </a:ext>
            </a:extLst>
          </p:cNvPr>
          <p:cNvSpPr>
            <a:spLocks noGrp="1"/>
          </p:cNvSpPr>
          <p:nvPr>
            <p:ph type="title"/>
          </p:nvPr>
        </p:nvSpPr>
        <p:spPr>
          <a:xfrm>
            <a:off x="607696" y="1119173"/>
            <a:ext cx="10571998" cy="970450"/>
          </a:xfrm>
        </p:spPr>
        <p:txBody>
          <a:bodyPr>
            <a:normAutofit fontScale="90000"/>
          </a:bodyPr>
          <a:lstStyle/>
          <a:p>
            <a:r>
              <a:rPr lang="en-US" sz="4800" dirty="0"/>
              <a:t>                IXL Language Arts</a:t>
            </a:r>
            <a:br>
              <a:rPr lang="en-US" sz="4800" dirty="0"/>
            </a:br>
            <a:endParaRPr lang="en-US" sz="4800" dirty="0"/>
          </a:p>
        </p:txBody>
      </p:sp>
      <p:sp>
        <p:nvSpPr>
          <p:cNvPr id="5" name="Content Placeholder 4">
            <a:extLst>
              <a:ext uri="{FF2B5EF4-FFF2-40B4-BE49-F238E27FC236}">
                <a16:creationId xmlns:a16="http://schemas.microsoft.com/office/drawing/2014/main" id="{576BCA48-7D19-559F-04F5-094920F58FC1}"/>
              </a:ext>
            </a:extLst>
          </p:cNvPr>
          <p:cNvSpPr>
            <a:spLocks noGrp="1"/>
          </p:cNvSpPr>
          <p:nvPr>
            <p:ph idx="1"/>
          </p:nvPr>
        </p:nvSpPr>
        <p:spPr>
          <a:xfrm>
            <a:off x="818713" y="2661902"/>
            <a:ext cx="10554574" cy="3636511"/>
          </a:xfrm>
        </p:spPr>
        <p:txBody>
          <a:bodyPr>
            <a:noAutofit/>
          </a:bodyPr>
          <a:lstStyle/>
          <a:p>
            <a:r>
              <a:rPr lang="en-US" sz="2400" b="1" u="sng" dirty="0"/>
              <a:t>Educational platform</a:t>
            </a:r>
            <a:r>
              <a:rPr lang="en-US" sz="2400" dirty="0"/>
              <a:t> - interactive exercises to help students improve their skills in </a:t>
            </a:r>
            <a:r>
              <a:rPr lang="en-US" sz="2400" b="1" i="1" dirty="0"/>
              <a:t>reading, writing, grammar, and vocabulary</a:t>
            </a:r>
            <a:r>
              <a:rPr lang="en-US" sz="2400" dirty="0"/>
              <a:t>. I</a:t>
            </a:r>
          </a:p>
          <a:p>
            <a:r>
              <a:rPr lang="en-US" sz="2400" dirty="0"/>
              <a:t>Offers </a:t>
            </a:r>
            <a:r>
              <a:rPr lang="en-US" sz="2400" b="1" u="sng" dirty="0"/>
              <a:t>personalized</a:t>
            </a:r>
            <a:r>
              <a:rPr lang="en-US" sz="2400" dirty="0"/>
              <a:t> learning experiences through adaptive practice, progress tracking, and feedback</a:t>
            </a:r>
          </a:p>
          <a:p>
            <a:r>
              <a:rPr lang="en-US" sz="2400" dirty="0"/>
              <a:t>The platform caters to students from </a:t>
            </a:r>
            <a:r>
              <a:rPr lang="en-US" sz="2400" b="1" i="1" dirty="0"/>
              <a:t>kindergarten through 12th grade</a:t>
            </a:r>
            <a:r>
              <a:rPr lang="en-US" sz="2400" dirty="0"/>
              <a:t>, covering a wide array of topics within the realm of language arts.</a:t>
            </a:r>
          </a:p>
          <a:p>
            <a:endParaRPr lang="en-US" sz="2400" dirty="0"/>
          </a:p>
          <a:p>
            <a:r>
              <a:rPr lang="en-US" sz="2400" dirty="0"/>
              <a:t>Cost $$: </a:t>
            </a:r>
            <a:r>
              <a:rPr lang="en-US" sz="2400" b="1" u="sng" dirty="0"/>
              <a:t>FREE</a:t>
            </a:r>
          </a:p>
        </p:txBody>
      </p:sp>
      <p:pic>
        <p:nvPicPr>
          <p:cNvPr id="4" name="Picture 3">
            <a:extLst>
              <a:ext uri="{FF2B5EF4-FFF2-40B4-BE49-F238E27FC236}">
                <a16:creationId xmlns:a16="http://schemas.microsoft.com/office/drawing/2014/main" id="{778DAEC1-6EDD-7CC4-302E-DF3D6DC92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528" y="311853"/>
            <a:ext cx="1181100" cy="1244600"/>
          </a:xfrm>
          <a:prstGeom prst="rect">
            <a:avLst/>
          </a:prstGeom>
        </p:spPr>
      </p:pic>
    </p:spTree>
    <p:extLst>
      <p:ext uri="{BB962C8B-B14F-4D97-AF65-F5344CB8AC3E}">
        <p14:creationId xmlns:p14="http://schemas.microsoft.com/office/powerpoint/2010/main" val="16382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4677-7EC2-D2E6-B343-0A689BEACC32}"/>
              </a:ext>
            </a:extLst>
          </p:cNvPr>
          <p:cNvSpPr>
            <a:spLocks noGrp="1"/>
          </p:cNvSpPr>
          <p:nvPr>
            <p:ph type="title"/>
          </p:nvPr>
        </p:nvSpPr>
        <p:spPr/>
        <p:txBody>
          <a:bodyPr/>
          <a:lstStyle/>
          <a:p>
            <a:pPr algn="ctr"/>
            <a:r>
              <a:rPr lang="en-US" sz="4800" dirty="0"/>
              <a:t>IXL Language Arts</a:t>
            </a:r>
          </a:p>
        </p:txBody>
      </p:sp>
      <p:pic>
        <p:nvPicPr>
          <p:cNvPr id="4" name="Picture 3">
            <a:extLst>
              <a:ext uri="{FF2B5EF4-FFF2-40B4-BE49-F238E27FC236}">
                <a16:creationId xmlns:a16="http://schemas.microsoft.com/office/drawing/2014/main" id="{17DEDFA1-2759-8D65-F419-B0F870CD1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13" y="310113"/>
            <a:ext cx="1181100" cy="124460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74FC0FD-E776-0CD4-A8E1-BE6101434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84" y="1711110"/>
            <a:ext cx="4413738" cy="2628734"/>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C1D7279F-7401-588A-863A-98F098675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33" y="4436427"/>
            <a:ext cx="5485434" cy="2404110"/>
          </a:xfrm>
          <a:prstGeom prst="rect">
            <a:avLst/>
          </a:prstGeom>
        </p:spPr>
      </p:pic>
      <p:pic>
        <p:nvPicPr>
          <p:cNvPr id="12" name="Picture 11" descr="A screenshot of a game&#10;&#10;Description automatically generated">
            <a:extLst>
              <a:ext uri="{FF2B5EF4-FFF2-40B4-BE49-F238E27FC236}">
                <a16:creationId xmlns:a16="http://schemas.microsoft.com/office/drawing/2014/main" id="{61DD36D6-FD7A-6DB7-06C4-12CB635D2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831" y="1714946"/>
            <a:ext cx="3787394" cy="2721481"/>
          </a:xfrm>
          <a:prstGeom prst="rect">
            <a:avLst/>
          </a:prstGeom>
        </p:spPr>
      </p:pic>
      <p:pic>
        <p:nvPicPr>
          <p:cNvPr id="14" name="Picture 13" descr="A clock with numbers and a purple circle&#10;&#10;Description automatically generated with medium confidence">
            <a:extLst>
              <a:ext uri="{FF2B5EF4-FFF2-40B4-BE49-F238E27FC236}">
                <a16:creationId xmlns:a16="http://schemas.microsoft.com/office/drawing/2014/main" id="{8AE14C44-F90B-20B5-16A1-5A174B7F19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5189" y="1711110"/>
            <a:ext cx="2420878" cy="2826731"/>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64842DCD-C653-7EE5-E6C0-2725C0C971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9763" y="4612190"/>
            <a:ext cx="5574487" cy="2323730"/>
          </a:xfrm>
          <a:prstGeom prst="rect">
            <a:avLst/>
          </a:prstGeom>
        </p:spPr>
      </p:pic>
    </p:spTree>
    <p:extLst>
      <p:ext uri="{BB962C8B-B14F-4D97-AF65-F5344CB8AC3E}">
        <p14:creationId xmlns:p14="http://schemas.microsoft.com/office/powerpoint/2010/main" val="3724658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17921</TotalTime>
  <Words>2100</Words>
  <Application>Microsoft Office PowerPoint</Application>
  <PresentationFormat>Widescreen</PresentationFormat>
  <Paragraphs>186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Helvetica Neue</vt:lpstr>
      <vt:lpstr>Wingdings 2</vt:lpstr>
      <vt:lpstr>Quotable</vt:lpstr>
      <vt:lpstr>Technology and Supports for Aphasia: Apps, phone features, transportation assistance, artificial intelligence (AI), and MORE!</vt:lpstr>
      <vt:lpstr>Quick Announcement </vt:lpstr>
      <vt:lpstr>Using ESL Apps for Aphasia Therapy (ESL = English as Second Language)</vt:lpstr>
      <vt:lpstr>Word Formation List </vt:lpstr>
      <vt:lpstr>Word Formation List </vt:lpstr>
      <vt:lpstr>Word Formation List </vt:lpstr>
      <vt:lpstr>PowerPoint Presentation</vt:lpstr>
      <vt:lpstr>                IXL Language Arts </vt:lpstr>
      <vt:lpstr>IXL Language Arts</vt:lpstr>
      <vt:lpstr>IXL Language Arts</vt:lpstr>
      <vt:lpstr>IXL Language Arts</vt:lpstr>
      <vt:lpstr>Bryn’s Thoughts</vt:lpstr>
      <vt:lpstr>Update on IPHONE Features – iOS 18</vt:lpstr>
      <vt:lpstr>Magnifier feature: ZOOM</vt:lpstr>
      <vt:lpstr>PowerPoint Presentation</vt:lpstr>
      <vt:lpstr>Record and transcribe live calls</vt:lpstr>
      <vt:lpstr>Record and transcribe live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Brooke Lang</dc:creator>
  <cp:lastModifiedBy>Brooke Lang</cp:lastModifiedBy>
  <cp:revision>12</cp:revision>
  <dcterms:created xsi:type="dcterms:W3CDTF">2024-10-08T21:03:25Z</dcterms:created>
  <dcterms:modified xsi:type="dcterms:W3CDTF">2024-11-12T22:02:15Z</dcterms:modified>
</cp:coreProperties>
</file>