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1" r:id="rId4"/>
  </p:sldMasterIdLst>
  <p:notesMasterIdLst>
    <p:notesMasterId r:id="rId21"/>
  </p:notesMasterIdLst>
  <p:handoutMasterIdLst>
    <p:handoutMasterId r:id="rId22"/>
  </p:handoutMasterIdLst>
  <p:sldIdLst>
    <p:sldId id="315" r:id="rId5"/>
    <p:sldId id="416" r:id="rId6"/>
    <p:sldId id="256" r:id="rId7"/>
    <p:sldId id="257" r:id="rId8"/>
    <p:sldId id="258" r:id="rId9"/>
    <p:sldId id="259" r:id="rId10"/>
    <p:sldId id="260" r:id="rId11"/>
    <p:sldId id="261" r:id="rId12"/>
    <p:sldId id="271" r:id="rId13"/>
    <p:sldId id="418" r:id="rId14"/>
    <p:sldId id="413" r:id="rId15"/>
    <p:sldId id="420" r:id="rId16"/>
    <p:sldId id="419" r:id="rId17"/>
    <p:sldId id="421" r:id="rId18"/>
    <p:sldId id="422" r:id="rId19"/>
    <p:sldId id="41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5AA1BD55-57CD-466E-0725-B6CBA11E0D12}" name="Lauren Weldy (ALLEGIS GROUP SERVICES)" initials="LW" userId="S::v-lweldy@microsoft.com::07a2285c-a352-4b96-8658-ecc34365c1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8A45AA-C5FA-4D92-ADDE-4CEDE23084C9}" v="16" dt="2026-06-24T13:41:59.806"/>
  </p1510:revLst>
</p1510:revInfo>
</file>

<file path=ppt/tableStyles.xml><?xml version="1.0" encoding="utf-8"?>
<a:tblStyleLst xmlns:a="http://schemas.openxmlformats.org/drawingml/2006/main" def="{8A107856-5554-42FB-B03E-39F5DBC370B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5388" autoAdjust="0"/>
  </p:normalViewPr>
  <p:slideViewPr>
    <p:cSldViewPr snapToGrid="0">
      <p:cViewPr varScale="1">
        <p:scale>
          <a:sx n="60" d="100"/>
          <a:sy n="60" d="100"/>
        </p:scale>
        <p:origin x="36" y="26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>
        <p:scale>
          <a:sx n="1" d="2"/>
          <a:sy n="1" d="2"/>
        </p:scale>
        <p:origin x="2640" y="28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a Silverman" userId="f58249bee0f5b071" providerId="LiveId" clId="{A83EFCEC-F285-4454-A3BB-2B8E8110399E}"/>
    <pc:docChg chg="undo custSel addSld delSld modSld sldOrd">
      <pc:chgData name="Maura Silverman" userId="f58249bee0f5b071" providerId="LiveId" clId="{A83EFCEC-F285-4454-A3BB-2B8E8110399E}" dt="2026-06-24T13:45:15.027" v="575" actId="1076"/>
      <pc:docMkLst>
        <pc:docMk/>
      </pc:docMkLst>
      <pc:sldChg chg="delSp modSp add del mod setBg modNotes">
        <pc:chgData name="Maura Silverman" userId="f58249bee0f5b071" providerId="LiveId" clId="{A83EFCEC-F285-4454-A3BB-2B8E8110399E}" dt="2026-06-24T13:42:29.115" v="534" actId="14100"/>
        <pc:sldMkLst>
          <pc:docMk/>
          <pc:sldMk cId="0" sldId="256"/>
        </pc:sldMkLst>
        <pc:spChg chg="del">
          <ac:chgData name="Maura Silverman" userId="f58249bee0f5b071" providerId="LiveId" clId="{A83EFCEC-F285-4454-A3BB-2B8E8110399E}" dt="2026-06-24T13:42:03.431" v="530" actId="478"/>
          <ac:spMkLst>
            <pc:docMk/>
            <pc:sldMk cId="0" sldId="256"/>
            <ac:spMk id="2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2:14.498" v="531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2:29.115" v="534" actId="14100"/>
          <ac:spMkLst>
            <pc:docMk/>
            <pc:sldMk cId="0" sldId="256"/>
            <ac:spMk id="6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2:18.727" v="532" actId="1076"/>
          <ac:spMkLst>
            <pc:docMk/>
            <pc:sldMk cId="0" sldId="256"/>
            <ac:spMk id="7" creationId="{00000000-0000-0000-0000-000000000000}"/>
          </ac:spMkLst>
        </pc:spChg>
      </pc:sldChg>
      <pc:sldChg chg="delSp modSp add del mod setBg modNotes">
        <pc:chgData name="Maura Silverman" userId="f58249bee0f5b071" providerId="LiveId" clId="{A83EFCEC-F285-4454-A3BB-2B8E8110399E}" dt="2026-06-24T13:43:04.081" v="542" actId="1076"/>
        <pc:sldMkLst>
          <pc:docMk/>
          <pc:sldMk cId="0" sldId="257"/>
        </pc:sldMkLst>
        <pc:spChg chg="del">
          <ac:chgData name="Maura Silverman" userId="f58249bee0f5b071" providerId="LiveId" clId="{A83EFCEC-F285-4454-A3BB-2B8E8110399E}" dt="2026-06-24T13:42:35.891" v="535" actId="478"/>
          <ac:spMkLst>
            <pc:docMk/>
            <pc:sldMk cId="0" sldId="257"/>
            <ac:spMk id="2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3:04.081" v="542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2:38.063" v="536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2:48.931" v="539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2:45.277" v="538" actId="1076"/>
          <ac:spMkLst>
            <pc:docMk/>
            <pc:sldMk cId="0" sldId="257"/>
            <ac:spMk id="7" creationId="{00000000-0000-0000-0000-000000000000}"/>
          </ac:spMkLst>
        </pc:spChg>
        <pc:picChg chg="mod">
          <ac:chgData name="Maura Silverman" userId="f58249bee0f5b071" providerId="LiveId" clId="{A83EFCEC-F285-4454-A3BB-2B8E8110399E}" dt="2026-06-24T13:42:42.234" v="537" actId="1076"/>
          <ac:picMkLst>
            <pc:docMk/>
            <pc:sldMk cId="0" sldId="257"/>
            <ac:picMk id="8" creationId="{00000000-0000-0000-0000-000000000000}"/>
          </ac:picMkLst>
        </pc:picChg>
      </pc:sldChg>
      <pc:sldChg chg="delSp modSp add del mod setBg modNotes modNotesTx">
        <pc:chgData name="Maura Silverman" userId="f58249bee0f5b071" providerId="LiveId" clId="{A83EFCEC-F285-4454-A3BB-2B8E8110399E}" dt="2026-06-24T13:44:03.771" v="554" actId="1076"/>
        <pc:sldMkLst>
          <pc:docMk/>
          <pc:sldMk cId="0" sldId="258"/>
        </pc:sldMkLst>
        <pc:spChg chg="del">
          <ac:chgData name="Maura Silverman" userId="f58249bee0f5b071" providerId="LiveId" clId="{A83EFCEC-F285-4454-A3BB-2B8E8110399E}" dt="2026-06-24T13:43:06.771" v="543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4:00.253" v="553" actId="14100"/>
          <ac:spMkLst>
            <pc:docMk/>
            <pc:sldMk cId="0" sldId="258"/>
            <ac:spMk id="3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3:51.169" v="552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3:16.847" v="545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3:10.459" v="544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3:44.734" v="551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3:34.468" v="548" actId="14100"/>
          <ac:spMkLst>
            <pc:docMk/>
            <pc:sldMk cId="0" sldId="258"/>
            <ac:spMk id="9" creationId="{00000000-0000-0000-0000-000000000000}"/>
          </ac:spMkLst>
        </pc:spChg>
        <pc:picChg chg="mod">
          <ac:chgData name="Maura Silverman" userId="f58249bee0f5b071" providerId="LiveId" clId="{A83EFCEC-F285-4454-A3BB-2B8E8110399E}" dt="2026-06-24T13:44:03.771" v="554" actId="1076"/>
          <ac:picMkLst>
            <pc:docMk/>
            <pc:sldMk cId="0" sldId="258"/>
            <ac:picMk id="5" creationId="{00000000-0000-0000-0000-000000000000}"/>
          </ac:picMkLst>
        </pc:picChg>
      </pc:sldChg>
      <pc:sldChg chg="delSp modSp add del mod setBg">
        <pc:chgData name="Maura Silverman" userId="f58249bee0f5b071" providerId="LiveId" clId="{A83EFCEC-F285-4454-A3BB-2B8E8110399E}" dt="2026-06-24T13:44:16.418" v="558" actId="1076"/>
        <pc:sldMkLst>
          <pc:docMk/>
          <pc:sldMk cId="0" sldId="259"/>
        </pc:sldMkLst>
        <pc:spChg chg="del">
          <ac:chgData name="Maura Silverman" userId="f58249bee0f5b071" providerId="LiveId" clId="{A83EFCEC-F285-4454-A3BB-2B8E8110399E}" dt="2026-06-24T13:44:06.993" v="555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4:16.418" v="558" actId="1076"/>
          <ac:spMkLst>
            <pc:docMk/>
            <pc:sldMk cId="0" sldId="259"/>
            <ac:spMk id="3" creationId="{00000000-0000-0000-0000-000000000000}"/>
          </ac:spMkLst>
        </pc:spChg>
      </pc:sldChg>
      <pc:sldChg chg="delSp modSp add del mod">
        <pc:chgData name="Maura Silverman" userId="f58249bee0f5b071" providerId="LiveId" clId="{A83EFCEC-F285-4454-A3BB-2B8E8110399E}" dt="2026-06-24T13:44:49.069" v="567" actId="1076"/>
        <pc:sldMkLst>
          <pc:docMk/>
          <pc:sldMk cId="0" sldId="260"/>
        </pc:sldMkLst>
        <pc:spChg chg="del">
          <ac:chgData name="Maura Silverman" userId="f58249bee0f5b071" providerId="LiveId" clId="{A83EFCEC-F285-4454-A3BB-2B8E8110399E}" dt="2026-06-24T13:44:19.659" v="559" actId="478"/>
          <ac:spMkLst>
            <pc:docMk/>
            <pc:sldMk cId="0" sldId="260"/>
            <ac:spMk id="2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4:32.898" v="562" actId="14100"/>
          <ac:spMkLst>
            <pc:docMk/>
            <pc:sldMk cId="0" sldId="260"/>
            <ac:spMk id="3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4:45.996" v="566" actId="14100"/>
          <ac:spMkLst>
            <pc:docMk/>
            <pc:sldMk cId="0" sldId="260"/>
            <ac:spMk id="5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4:49.069" v="567" actId="1076"/>
          <ac:spMkLst>
            <pc:docMk/>
            <pc:sldMk cId="0" sldId="260"/>
            <ac:spMk id="6" creationId="{00000000-0000-0000-0000-000000000000}"/>
          </ac:spMkLst>
        </pc:spChg>
        <pc:spChg chg="del">
          <ac:chgData name="Maura Silverman" userId="f58249bee0f5b071" providerId="LiveId" clId="{A83EFCEC-F285-4454-A3BB-2B8E8110399E}" dt="2026-06-24T13:44:25.926" v="560" actId="478"/>
          <ac:spMkLst>
            <pc:docMk/>
            <pc:sldMk cId="0" sldId="260"/>
            <ac:spMk id="10" creationId="{00000000-0000-0000-0000-000000000000}"/>
          </ac:spMkLst>
        </pc:spChg>
        <pc:picChg chg="mod">
          <ac:chgData name="Maura Silverman" userId="f58249bee0f5b071" providerId="LiveId" clId="{A83EFCEC-F285-4454-A3BB-2B8E8110399E}" dt="2026-06-24T13:44:37.942" v="563" actId="1076"/>
          <ac:picMkLst>
            <pc:docMk/>
            <pc:sldMk cId="0" sldId="260"/>
            <ac:picMk id="9" creationId="{00000000-0000-0000-0000-000000000000}"/>
          </ac:picMkLst>
        </pc:picChg>
      </pc:sldChg>
      <pc:sldChg chg="delSp modSp add del mod setBg modNotes modNotesTx">
        <pc:chgData name="Maura Silverman" userId="f58249bee0f5b071" providerId="LiveId" clId="{A83EFCEC-F285-4454-A3BB-2B8E8110399E}" dt="2026-06-24T13:45:15.027" v="575" actId="1076"/>
        <pc:sldMkLst>
          <pc:docMk/>
          <pc:sldMk cId="0" sldId="261"/>
        </pc:sldMkLst>
        <pc:spChg chg="del">
          <ac:chgData name="Maura Silverman" userId="f58249bee0f5b071" providerId="LiveId" clId="{A83EFCEC-F285-4454-A3BB-2B8E8110399E}" dt="2026-06-24T13:44:54.500" v="568" actId="4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5:06.781" v="573" actId="14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Maura Silverman" userId="f58249bee0f5b071" providerId="LiveId" clId="{A83EFCEC-F285-4454-A3BB-2B8E8110399E}" dt="2026-06-24T13:45:15.027" v="575" actId="1076"/>
          <ac:spMkLst>
            <pc:docMk/>
            <pc:sldMk cId="0" sldId="261"/>
            <ac:spMk id="5" creationId="{00000000-0000-0000-0000-000000000000}"/>
          </ac:spMkLst>
        </pc:spChg>
        <pc:picChg chg="mod">
          <ac:chgData name="Maura Silverman" userId="f58249bee0f5b071" providerId="LiveId" clId="{A83EFCEC-F285-4454-A3BB-2B8E8110399E}" dt="2026-06-24T13:45:01.521" v="571" actId="1076"/>
          <ac:picMkLst>
            <pc:docMk/>
            <pc:sldMk cId="0" sldId="261"/>
            <ac:picMk id="7" creationId="{00000000-0000-0000-0000-000000000000}"/>
          </ac:picMkLst>
        </pc:picChg>
      </pc:sldChg>
      <pc:sldChg chg="modSp mod">
        <pc:chgData name="Maura Silverman" userId="f58249bee0f5b071" providerId="LiveId" clId="{A83EFCEC-F285-4454-A3BB-2B8E8110399E}" dt="2026-06-24T12:12:52.702" v="22" actId="1076"/>
        <pc:sldMkLst>
          <pc:docMk/>
          <pc:sldMk cId="2779792646" sldId="271"/>
        </pc:sldMkLst>
        <pc:picChg chg="mod modCrop">
          <ac:chgData name="Maura Silverman" userId="f58249bee0f5b071" providerId="LiveId" clId="{A83EFCEC-F285-4454-A3BB-2B8E8110399E}" dt="2026-06-24T12:12:52.702" v="22" actId="1076"/>
          <ac:picMkLst>
            <pc:docMk/>
            <pc:sldMk cId="2779792646" sldId="271"/>
            <ac:picMk id="5" creationId="{36A68C59-AFD9-6F3A-4CF8-080A994EA3D2}"/>
          </ac:picMkLst>
        </pc:picChg>
      </pc:sldChg>
      <pc:sldChg chg="addSp modSp mod">
        <pc:chgData name="Maura Silverman" userId="f58249bee0f5b071" providerId="LiveId" clId="{A83EFCEC-F285-4454-A3BB-2B8E8110399E}" dt="2026-06-24T13:37:16.247" v="481"/>
        <pc:sldMkLst>
          <pc:docMk/>
          <pc:sldMk cId="2323907241" sldId="315"/>
        </pc:sldMkLst>
        <pc:spChg chg="add">
          <ac:chgData name="Maura Silverman" userId="f58249bee0f5b071" providerId="LiveId" clId="{A83EFCEC-F285-4454-A3BB-2B8E8110399E}" dt="2026-06-24T13:37:16.247" v="481"/>
          <ac:spMkLst>
            <pc:docMk/>
            <pc:sldMk cId="2323907241" sldId="315"/>
            <ac:spMk id="5" creationId="{79F3F335-8B5B-8DE7-6D35-7D86391511B2}"/>
          </ac:spMkLst>
        </pc:spChg>
        <pc:spChg chg="mod">
          <ac:chgData name="Maura Silverman" userId="f58249bee0f5b071" providerId="LiveId" clId="{A83EFCEC-F285-4454-A3BB-2B8E8110399E}" dt="2026-06-24T12:01:33.659" v="8" actId="20577"/>
          <ac:spMkLst>
            <pc:docMk/>
            <pc:sldMk cId="2323907241" sldId="315"/>
            <ac:spMk id="7" creationId="{0814B6A3-5F3E-4909-8ED5-87FE82492264}"/>
          </ac:spMkLst>
        </pc:spChg>
        <pc:picChg chg="add mod">
          <ac:chgData name="Maura Silverman" userId="f58249bee0f5b071" providerId="LiveId" clId="{A83EFCEC-F285-4454-A3BB-2B8E8110399E}" dt="2026-06-24T12:02:04.573" v="12" actId="14100"/>
          <ac:picMkLst>
            <pc:docMk/>
            <pc:sldMk cId="2323907241" sldId="315"/>
            <ac:picMk id="3" creationId="{62300F4C-B818-FCE7-FBA8-7297E9704345}"/>
          </ac:picMkLst>
        </pc:picChg>
      </pc:sldChg>
      <pc:sldChg chg="del">
        <pc:chgData name="Maura Silverman" userId="f58249bee0f5b071" providerId="LiveId" clId="{A83EFCEC-F285-4454-A3BB-2B8E8110399E}" dt="2026-06-24T12:11:21.040" v="14" actId="47"/>
        <pc:sldMkLst>
          <pc:docMk/>
          <pc:sldMk cId="3871929508" sldId="385"/>
        </pc:sldMkLst>
      </pc:sldChg>
      <pc:sldChg chg="addSp delSp modSp mod modClrScheme delDesignElem chgLayout">
        <pc:chgData name="Maura Silverman" userId="f58249bee0f5b071" providerId="LiveId" clId="{A83EFCEC-F285-4454-A3BB-2B8E8110399E}" dt="2026-06-24T12:33:16.265" v="348" actId="1076"/>
        <pc:sldMkLst>
          <pc:docMk/>
          <pc:sldMk cId="347498" sldId="413"/>
        </pc:sldMkLst>
        <pc:spChg chg="add del mod">
          <ac:chgData name="Maura Silverman" userId="f58249bee0f5b071" providerId="LiveId" clId="{A83EFCEC-F285-4454-A3BB-2B8E8110399E}" dt="2026-06-24T12:28:14.058" v="202" actId="478"/>
          <ac:spMkLst>
            <pc:docMk/>
            <pc:sldMk cId="347498" sldId="413"/>
            <ac:spMk id="2" creationId="{912FEA1E-B6D8-E7BC-BD24-65D631DEF568}"/>
          </ac:spMkLst>
        </pc:spChg>
        <pc:spChg chg="add mod ord">
          <ac:chgData name="Maura Silverman" userId="f58249bee0f5b071" providerId="LiveId" clId="{A83EFCEC-F285-4454-A3BB-2B8E8110399E}" dt="2026-06-24T12:33:07.735" v="346" actId="255"/>
          <ac:spMkLst>
            <pc:docMk/>
            <pc:sldMk cId="347498" sldId="413"/>
            <ac:spMk id="3" creationId="{8EACF601-7CFB-F7BA-8DAF-19CAAF7DF7A4}"/>
          </ac:spMkLst>
        </pc:spChg>
        <pc:spChg chg="add del mod ord">
          <ac:chgData name="Maura Silverman" userId="f58249bee0f5b071" providerId="LiveId" clId="{A83EFCEC-F285-4454-A3BB-2B8E8110399E}" dt="2026-06-24T12:28:28.657" v="203" actId="700"/>
          <ac:spMkLst>
            <pc:docMk/>
            <pc:sldMk cId="347498" sldId="413"/>
            <ac:spMk id="6" creationId="{A30BEF15-6545-8DE6-822B-679A6E4296C9}"/>
          </ac:spMkLst>
        </pc:spChg>
        <pc:spChg chg="add mod ord">
          <ac:chgData name="Maura Silverman" userId="f58249bee0f5b071" providerId="LiveId" clId="{A83EFCEC-F285-4454-A3BB-2B8E8110399E}" dt="2026-06-24T12:33:16.265" v="348" actId="1076"/>
          <ac:spMkLst>
            <pc:docMk/>
            <pc:sldMk cId="347498" sldId="413"/>
            <ac:spMk id="7" creationId="{03C14C7A-6A73-396F-3C6A-746119F3461C}"/>
          </ac:spMkLst>
        </pc:spChg>
        <pc:spChg chg="add del mod ord">
          <ac:chgData name="Maura Silverman" userId="f58249bee0f5b071" providerId="LiveId" clId="{A83EFCEC-F285-4454-A3BB-2B8E8110399E}" dt="2026-06-24T12:32:46.980" v="343" actId="931"/>
          <ac:spMkLst>
            <pc:docMk/>
            <pc:sldMk cId="347498" sldId="413"/>
            <ac:spMk id="8" creationId="{0F5EF001-E90F-98DF-8152-AD08C38A7126}"/>
          </ac:spMkLst>
        </pc:spChg>
        <pc:spChg chg="add">
          <ac:chgData name="Maura Silverman" userId="f58249bee0f5b071" providerId="LiveId" clId="{A83EFCEC-F285-4454-A3BB-2B8E8110399E}" dt="2026-06-24T12:32:56.549" v="344" actId="26606"/>
          <ac:spMkLst>
            <pc:docMk/>
            <pc:sldMk cId="347498" sldId="413"/>
            <ac:spMk id="23" creationId="{6AD30037-67ED-4367-9BE0-45787510BF13}"/>
          </ac:spMkLst>
        </pc:spChg>
        <pc:grpChg chg="add">
          <ac:chgData name="Maura Silverman" userId="f58249bee0f5b071" providerId="LiveId" clId="{A83EFCEC-F285-4454-A3BB-2B8E8110399E}" dt="2026-06-24T12:32:56.549" v="344" actId="26606"/>
          <ac:grpSpMkLst>
            <pc:docMk/>
            <pc:sldMk cId="347498" sldId="413"/>
            <ac:grpSpMk id="15" creationId="{260ACC13-B825-49F3-93DE-C8B8F2FA37A1}"/>
          </ac:grpSpMkLst>
        </pc:grpChg>
        <pc:grpChg chg="add">
          <ac:chgData name="Maura Silverman" userId="f58249bee0f5b071" providerId="LiveId" clId="{A83EFCEC-F285-4454-A3BB-2B8E8110399E}" dt="2026-06-24T12:32:56.549" v="344" actId="26606"/>
          <ac:grpSpMkLst>
            <pc:docMk/>
            <pc:sldMk cId="347498" sldId="413"/>
            <ac:grpSpMk id="25" creationId="{50841A4E-5BC1-44B4-83CF-D524E8AEAD64}"/>
          </ac:grpSpMkLst>
        </pc:grpChg>
        <pc:grpChg chg="del">
          <ac:chgData name="Maura Silverman" userId="f58249bee0f5b071" providerId="LiveId" clId="{A83EFCEC-F285-4454-A3BB-2B8E8110399E}" dt="2026-06-24T12:26:10.875" v="162" actId="700"/>
          <ac:grpSpMkLst>
            <pc:docMk/>
            <pc:sldMk cId="347498" sldId="413"/>
            <ac:grpSpMk id="32" creationId="{71092D16-14DA-4606-831F-0DB3EEECB91C}"/>
          </ac:grpSpMkLst>
        </pc:grpChg>
        <pc:graphicFrameChg chg="del modGraphic">
          <ac:chgData name="Maura Silverman" userId="f58249bee0f5b071" providerId="LiveId" clId="{A83EFCEC-F285-4454-A3BB-2B8E8110399E}" dt="2026-06-24T12:23:17.495" v="151" actId="478"/>
          <ac:graphicFrameMkLst>
            <pc:docMk/>
            <pc:sldMk cId="347498" sldId="413"/>
            <ac:graphicFrameMk id="5" creationId="{29B3E528-2C0B-BD6A-DB32-46DFC8EDC2B0}"/>
          </ac:graphicFrameMkLst>
        </pc:graphicFrameChg>
        <pc:picChg chg="add mod">
          <ac:chgData name="Maura Silverman" userId="f58249bee0f5b071" providerId="LiveId" clId="{A83EFCEC-F285-4454-A3BB-2B8E8110399E}" dt="2026-06-24T12:32:56.549" v="344" actId="26606"/>
          <ac:picMkLst>
            <pc:docMk/>
            <pc:sldMk cId="347498" sldId="413"/>
            <ac:picMk id="10" creationId="{F959B4E7-2BD1-5BCB-DE6A-ED38B22E592D}"/>
          </ac:picMkLst>
        </pc:picChg>
      </pc:sldChg>
      <pc:sldChg chg="del">
        <pc:chgData name="Maura Silverman" userId="f58249bee0f5b071" providerId="LiveId" clId="{A83EFCEC-F285-4454-A3BB-2B8E8110399E}" dt="2026-06-24T12:40:39.628" v="382" actId="47"/>
        <pc:sldMkLst>
          <pc:docMk/>
          <pc:sldMk cId="820041521" sldId="414"/>
        </pc:sldMkLst>
      </pc:sldChg>
      <pc:sldChg chg="del">
        <pc:chgData name="Maura Silverman" userId="f58249bee0f5b071" providerId="LiveId" clId="{A83EFCEC-F285-4454-A3BB-2B8E8110399E}" dt="2026-06-24T12:40:42.634" v="383" actId="47"/>
        <pc:sldMkLst>
          <pc:docMk/>
          <pc:sldMk cId="1182084192" sldId="415"/>
        </pc:sldMkLst>
      </pc:sldChg>
      <pc:sldChg chg="addSp delSp modSp new mod ord setBg">
        <pc:chgData name="Maura Silverman" userId="f58249bee0f5b071" providerId="LiveId" clId="{A83EFCEC-F285-4454-A3BB-2B8E8110399E}" dt="2026-06-24T13:41:33.174" v="528" actId="20577"/>
        <pc:sldMkLst>
          <pc:docMk/>
          <pc:sldMk cId="2341601196" sldId="416"/>
        </pc:sldMkLst>
        <pc:spChg chg="add del mod">
          <ac:chgData name="Maura Silverman" userId="f58249bee0f5b071" providerId="LiveId" clId="{A83EFCEC-F285-4454-A3BB-2B8E8110399E}" dt="2026-06-24T12:19:41.204" v="59" actId="478"/>
          <ac:spMkLst>
            <pc:docMk/>
            <pc:sldMk cId="2341601196" sldId="416"/>
            <ac:spMk id="3" creationId="{5284E2FC-AF9E-A4EB-AAF2-A4CEED05D731}"/>
          </ac:spMkLst>
        </pc:spChg>
        <pc:spChg chg="add mod">
          <ac:chgData name="Maura Silverman" userId="f58249bee0f5b071" providerId="LiveId" clId="{A83EFCEC-F285-4454-A3BB-2B8E8110399E}" dt="2026-06-24T13:41:33.174" v="528" actId="20577"/>
          <ac:spMkLst>
            <pc:docMk/>
            <pc:sldMk cId="2341601196" sldId="416"/>
            <ac:spMk id="6" creationId="{CA9BC73A-F2BC-1AB5-7380-7CCD2B7A1836}"/>
          </ac:spMkLst>
        </pc:spChg>
        <pc:spChg chg="add del">
          <ac:chgData name="Maura Silverman" userId="f58249bee0f5b071" providerId="LiveId" clId="{A83EFCEC-F285-4454-A3BB-2B8E8110399E}" dt="2026-06-24T13:40:15.587" v="489" actId="26606"/>
          <ac:spMkLst>
            <pc:docMk/>
            <pc:sldMk cId="2341601196" sldId="416"/>
            <ac:spMk id="18" creationId="{084966D2-3C9B-4F47-8231-1DEC33D3BDFE}"/>
          </ac:spMkLst>
        </pc:spChg>
        <pc:grpChg chg="add del">
          <ac:chgData name="Maura Silverman" userId="f58249bee0f5b071" providerId="LiveId" clId="{A83EFCEC-F285-4454-A3BB-2B8E8110399E}" dt="2026-06-24T13:40:15.587" v="489" actId="26606"/>
          <ac:grpSpMkLst>
            <pc:docMk/>
            <pc:sldMk cId="2341601196" sldId="416"/>
            <ac:grpSpMk id="10" creationId="{DD65B30C-427F-449E-B039-E288E85D8AFA}"/>
          </ac:grpSpMkLst>
        </pc:grpChg>
        <pc:picChg chg="add mod">
          <ac:chgData name="Maura Silverman" userId="f58249bee0f5b071" providerId="LiveId" clId="{A83EFCEC-F285-4454-A3BB-2B8E8110399E}" dt="2026-06-24T13:40:25.415" v="492" actId="1076"/>
          <ac:picMkLst>
            <pc:docMk/>
            <pc:sldMk cId="2341601196" sldId="416"/>
            <ac:picMk id="5" creationId="{D3753E23-7BA3-15CB-D91B-E7E006FA6555}"/>
          </ac:picMkLst>
        </pc:picChg>
      </pc:sldChg>
      <pc:sldChg chg="addSp delSp modSp new del mod modClrScheme chgLayout">
        <pc:chgData name="Maura Silverman" userId="f58249bee0f5b071" providerId="LiveId" clId="{A83EFCEC-F285-4454-A3BB-2B8E8110399E}" dt="2026-06-24T12:22:56.803" v="148" actId="47"/>
        <pc:sldMkLst>
          <pc:docMk/>
          <pc:sldMk cId="1199086991" sldId="417"/>
        </pc:sldMkLst>
        <pc:spChg chg="del mod ord">
          <ac:chgData name="Maura Silverman" userId="f58249bee0f5b071" providerId="LiveId" clId="{A83EFCEC-F285-4454-A3BB-2B8E8110399E}" dt="2026-06-24T12:13:29.365" v="24" actId="700"/>
          <ac:spMkLst>
            <pc:docMk/>
            <pc:sldMk cId="1199086991" sldId="417"/>
            <ac:spMk id="2" creationId="{FEBDBCF8-989F-328D-3CE1-5395A772D494}"/>
          </ac:spMkLst>
        </pc:spChg>
        <pc:spChg chg="del mod ord">
          <ac:chgData name="Maura Silverman" userId="f58249bee0f5b071" providerId="LiveId" clId="{A83EFCEC-F285-4454-A3BB-2B8E8110399E}" dt="2026-06-24T12:13:29.365" v="24" actId="700"/>
          <ac:spMkLst>
            <pc:docMk/>
            <pc:sldMk cId="1199086991" sldId="417"/>
            <ac:spMk id="3" creationId="{5DE7A453-C37A-69F6-F860-2034C028A44D}"/>
          </ac:spMkLst>
        </pc:spChg>
        <pc:spChg chg="del mod ord">
          <ac:chgData name="Maura Silverman" userId="f58249bee0f5b071" providerId="LiveId" clId="{A83EFCEC-F285-4454-A3BB-2B8E8110399E}" dt="2026-06-24T12:13:29.365" v="24" actId="700"/>
          <ac:spMkLst>
            <pc:docMk/>
            <pc:sldMk cId="1199086991" sldId="417"/>
            <ac:spMk id="4" creationId="{C8336CE3-6D85-F14E-A93B-E3FB2E02E0A5}"/>
          </ac:spMkLst>
        </pc:spChg>
        <pc:spChg chg="add del mod ord">
          <ac:chgData name="Maura Silverman" userId="f58249bee0f5b071" providerId="LiveId" clId="{A83EFCEC-F285-4454-A3BB-2B8E8110399E}" dt="2026-06-24T12:13:34.687" v="25" actId="478"/>
          <ac:spMkLst>
            <pc:docMk/>
            <pc:sldMk cId="1199086991" sldId="417"/>
            <ac:spMk id="5" creationId="{C093AAF9-351D-6D82-BFE1-559DDA548AE0}"/>
          </ac:spMkLst>
        </pc:spChg>
        <pc:spChg chg="add mod ord">
          <ac:chgData name="Maura Silverman" userId="f58249bee0f5b071" providerId="LiveId" clId="{A83EFCEC-F285-4454-A3BB-2B8E8110399E}" dt="2026-06-24T12:13:56.591" v="42" actId="20577"/>
          <ac:spMkLst>
            <pc:docMk/>
            <pc:sldMk cId="1199086991" sldId="417"/>
            <ac:spMk id="6" creationId="{2407FB04-591D-2990-92DD-58C0DDE7082D}"/>
          </ac:spMkLst>
        </pc:spChg>
        <pc:spChg chg="add mod ord">
          <ac:chgData name="Maura Silverman" userId="f58249bee0f5b071" providerId="LiveId" clId="{A83EFCEC-F285-4454-A3BB-2B8E8110399E}" dt="2026-06-24T12:20:46.666" v="124" actId="27636"/>
          <ac:spMkLst>
            <pc:docMk/>
            <pc:sldMk cId="1199086991" sldId="417"/>
            <ac:spMk id="7" creationId="{7BD330F6-ECEF-C2A5-1B10-FD711FBA4FA5}"/>
          </ac:spMkLst>
        </pc:spChg>
        <pc:spChg chg="add mod ord">
          <ac:chgData name="Maura Silverman" userId="f58249bee0f5b071" providerId="LiveId" clId="{A83EFCEC-F285-4454-A3BB-2B8E8110399E}" dt="2026-06-24T12:14:01.464" v="50" actId="20577"/>
          <ac:spMkLst>
            <pc:docMk/>
            <pc:sldMk cId="1199086991" sldId="417"/>
            <ac:spMk id="8" creationId="{8D3B7178-8843-37E9-22BB-5F68D16F1C63}"/>
          </ac:spMkLst>
        </pc:spChg>
        <pc:spChg chg="add mod ord">
          <ac:chgData name="Maura Silverman" userId="f58249bee0f5b071" providerId="LiveId" clId="{A83EFCEC-F285-4454-A3BB-2B8E8110399E}" dt="2026-06-24T12:21:06.324" v="126" actId="20577"/>
          <ac:spMkLst>
            <pc:docMk/>
            <pc:sldMk cId="1199086991" sldId="417"/>
            <ac:spMk id="9" creationId="{4989319F-BB42-9287-D098-4BDC4C00E5FB}"/>
          </ac:spMkLst>
        </pc:spChg>
      </pc:sldChg>
      <pc:sldChg chg="addSp delSp modSp add mod modAnim">
        <pc:chgData name="Maura Silverman" userId="f58249bee0f5b071" providerId="LiveId" clId="{A83EFCEC-F285-4454-A3BB-2B8E8110399E}" dt="2026-06-24T12:25:06.073" v="161" actId="1076"/>
        <pc:sldMkLst>
          <pc:docMk/>
          <pc:sldMk cId="2742401784" sldId="418"/>
        </pc:sldMkLst>
        <pc:spChg chg="add del mod">
          <ac:chgData name="Maura Silverman" userId="f58249bee0f5b071" providerId="LiveId" clId="{A83EFCEC-F285-4454-A3BB-2B8E8110399E}" dt="2026-06-24T12:21:43.544" v="130" actId="478"/>
          <ac:spMkLst>
            <pc:docMk/>
            <pc:sldMk cId="2742401784" sldId="418"/>
            <ac:spMk id="2" creationId="{7ECCF671-9447-6C59-0D25-97EE628A9330}"/>
          </ac:spMkLst>
        </pc:spChg>
        <pc:spChg chg="add mod">
          <ac:chgData name="Maura Silverman" userId="f58249bee0f5b071" providerId="LiveId" clId="{A83EFCEC-F285-4454-A3BB-2B8E8110399E}" dt="2026-06-24T12:22:47.847" v="147" actId="255"/>
          <ac:spMkLst>
            <pc:docMk/>
            <pc:sldMk cId="2742401784" sldId="418"/>
            <ac:spMk id="3" creationId="{ACFB5A35-51E8-802C-921A-F9ED08AD1470}"/>
          </ac:spMkLst>
        </pc:spChg>
        <pc:spChg chg="mod">
          <ac:chgData name="Maura Silverman" userId="f58249bee0f5b071" providerId="LiveId" clId="{A83EFCEC-F285-4454-A3BB-2B8E8110399E}" dt="2026-06-24T12:24:15.535" v="152" actId="2711"/>
          <ac:spMkLst>
            <pc:docMk/>
            <pc:sldMk cId="2742401784" sldId="418"/>
            <ac:spMk id="6" creationId="{FA520D2B-E09F-163C-DB3C-FA31DF71041E}"/>
          </ac:spMkLst>
        </pc:spChg>
        <pc:spChg chg="mod">
          <ac:chgData name="Maura Silverman" userId="f58249bee0f5b071" providerId="LiveId" clId="{A83EFCEC-F285-4454-A3BB-2B8E8110399E}" dt="2026-06-24T12:25:00.103" v="160" actId="1076"/>
          <ac:spMkLst>
            <pc:docMk/>
            <pc:sldMk cId="2742401784" sldId="418"/>
            <ac:spMk id="7" creationId="{52670F50-F1E6-7AD7-E76D-13CA44DD838B}"/>
          </ac:spMkLst>
        </pc:spChg>
        <pc:spChg chg="mod">
          <ac:chgData name="Maura Silverman" userId="f58249bee0f5b071" providerId="LiveId" clId="{A83EFCEC-F285-4454-A3BB-2B8E8110399E}" dt="2026-06-24T12:24:21.944" v="153" actId="2711"/>
          <ac:spMkLst>
            <pc:docMk/>
            <pc:sldMk cId="2742401784" sldId="418"/>
            <ac:spMk id="8" creationId="{06D468AE-7BFA-702F-D089-7C86EEDF0578}"/>
          </ac:spMkLst>
        </pc:spChg>
        <pc:spChg chg="mod">
          <ac:chgData name="Maura Silverman" userId="f58249bee0f5b071" providerId="LiveId" clId="{A83EFCEC-F285-4454-A3BB-2B8E8110399E}" dt="2026-06-24T12:25:06.073" v="161" actId="1076"/>
          <ac:spMkLst>
            <pc:docMk/>
            <pc:sldMk cId="2742401784" sldId="418"/>
            <ac:spMk id="9" creationId="{66F6428B-169E-2827-BD1C-DF2CC9C967F9}"/>
          </ac:spMkLst>
        </pc:spChg>
      </pc:sldChg>
      <pc:sldChg chg="addSp delSp modSp new mod ord setBg modClrScheme chgLayout">
        <pc:chgData name="Maura Silverman" userId="f58249bee0f5b071" providerId="LiveId" clId="{A83EFCEC-F285-4454-A3BB-2B8E8110399E}" dt="2026-06-24T12:40:26.334" v="381" actId="2711"/>
        <pc:sldMkLst>
          <pc:docMk/>
          <pc:sldMk cId="4077608964" sldId="419"/>
        </pc:sldMkLst>
        <pc:spChg chg="del mod ord">
          <ac:chgData name="Maura Silverman" userId="f58249bee0f5b071" providerId="LiveId" clId="{A83EFCEC-F285-4454-A3BB-2B8E8110399E}" dt="2026-06-24T12:33:36.673" v="350" actId="700"/>
          <ac:spMkLst>
            <pc:docMk/>
            <pc:sldMk cId="4077608964" sldId="419"/>
            <ac:spMk id="2" creationId="{D4165417-2D93-B020-730D-7BA040A4E1F8}"/>
          </ac:spMkLst>
        </pc:spChg>
        <pc:spChg chg="del mod ord">
          <ac:chgData name="Maura Silverman" userId="f58249bee0f5b071" providerId="LiveId" clId="{A83EFCEC-F285-4454-A3BB-2B8E8110399E}" dt="2026-06-24T12:33:36.673" v="350" actId="700"/>
          <ac:spMkLst>
            <pc:docMk/>
            <pc:sldMk cId="4077608964" sldId="419"/>
            <ac:spMk id="3" creationId="{AAEB3FAA-A5E9-2A96-5FE7-F35ED8A2666F}"/>
          </ac:spMkLst>
        </pc:spChg>
        <pc:spChg chg="del">
          <ac:chgData name="Maura Silverman" userId="f58249bee0f5b071" providerId="LiveId" clId="{A83EFCEC-F285-4454-A3BB-2B8E8110399E}" dt="2026-06-24T12:33:36.673" v="350" actId="700"/>
          <ac:spMkLst>
            <pc:docMk/>
            <pc:sldMk cId="4077608964" sldId="419"/>
            <ac:spMk id="4" creationId="{E3996B34-7EDC-8224-1995-FAE4A6F09F41}"/>
          </ac:spMkLst>
        </pc:spChg>
        <pc:spChg chg="add mod ord">
          <ac:chgData name="Maura Silverman" userId="f58249bee0f5b071" providerId="LiveId" clId="{A83EFCEC-F285-4454-A3BB-2B8E8110399E}" dt="2026-06-24T12:40:26.334" v="381" actId="2711"/>
          <ac:spMkLst>
            <pc:docMk/>
            <pc:sldMk cId="4077608964" sldId="419"/>
            <ac:spMk id="5" creationId="{5AD51AEE-FD1F-7561-853B-0BE071849937}"/>
          </ac:spMkLst>
        </pc:spChg>
        <pc:spChg chg="add del mod ord">
          <ac:chgData name="Maura Silverman" userId="f58249bee0f5b071" providerId="LiveId" clId="{A83EFCEC-F285-4454-A3BB-2B8E8110399E}" dt="2026-06-24T12:35:30.256" v="367" actId="478"/>
          <ac:spMkLst>
            <pc:docMk/>
            <pc:sldMk cId="4077608964" sldId="419"/>
            <ac:spMk id="6" creationId="{3BBF43B5-A069-E5B9-2871-C2AB277CCB93}"/>
          </ac:spMkLst>
        </pc:spChg>
        <pc:spChg chg="add del">
          <ac:chgData name="Maura Silverman" userId="f58249bee0f5b071" providerId="LiveId" clId="{A83EFCEC-F285-4454-A3BB-2B8E8110399E}" dt="2026-06-24T12:40:04.586" v="380" actId="26606"/>
          <ac:spMkLst>
            <pc:docMk/>
            <pc:sldMk cId="4077608964" sldId="419"/>
            <ac:spMk id="25" creationId="{037A14E2-C415-4119-A06A-54A0E3CC8034}"/>
          </ac:spMkLst>
        </pc:spChg>
        <pc:spChg chg="add">
          <ac:chgData name="Maura Silverman" userId="f58249bee0f5b071" providerId="LiveId" clId="{A83EFCEC-F285-4454-A3BB-2B8E8110399E}" dt="2026-06-24T12:40:04.586" v="380" actId="26606"/>
          <ac:spMkLst>
            <pc:docMk/>
            <pc:sldMk cId="4077608964" sldId="419"/>
            <ac:spMk id="50" creationId="{5CA9DD6F-DFF5-47D6-9529-7FB5484113D1}"/>
          </ac:spMkLst>
        </pc:spChg>
        <pc:grpChg chg="add del">
          <ac:chgData name="Maura Silverman" userId="f58249bee0f5b071" providerId="LiveId" clId="{A83EFCEC-F285-4454-A3BB-2B8E8110399E}" dt="2026-06-24T12:40:04.586" v="380" actId="26606"/>
          <ac:grpSpMkLst>
            <pc:docMk/>
            <pc:sldMk cId="4077608964" sldId="419"/>
            <ac:grpSpMk id="17" creationId="{54240DE2-765C-4EED-949B-E5E3D6B6A820}"/>
          </ac:grpSpMkLst>
        </pc:grpChg>
        <pc:grpChg chg="add del">
          <ac:chgData name="Maura Silverman" userId="f58249bee0f5b071" providerId="LiveId" clId="{A83EFCEC-F285-4454-A3BB-2B8E8110399E}" dt="2026-06-24T12:40:04.586" v="380" actId="26606"/>
          <ac:grpSpMkLst>
            <pc:docMk/>
            <pc:sldMk cId="4077608964" sldId="419"/>
            <ac:grpSpMk id="27" creationId="{7BCD64C6-564E-4A24-9E17-6FACFD3CE952}"/>
          </ac:grpSpMkLst>
        </pc:grpChg>
        <pc:grpChg chg="add">
          <ac:chgData name="Maura Silverman" userId="f58249bee0f5b071" providerId="LiveId" clId="{A83EFCEC-F285-4454-A3BB-2B8E8110399E}" dt="2026-06-24T12:40:04.586" v="380" actId="26606"/>
          <ac:grpSpMkLst>
            <pc:docMk/>
            <pc:sldMk cId="4077608964" sldId="419"/>
            <ac:grpSpMk id="42" creationId="{54240DE2-765C-4EED-949B-E5E3D6B6A820}"/>
          </ac:grpSpMkLst>
        </pc:grpChg>
        <pc:grpChg chg="add">
          <ac:chgData name="Maura Silverman" userId="f58249bee0f5b071" providerId="LiveId" clId="{A83EFCEC-F285-4454-A3BB-2B8E8110399E}" dt="2026-06-24T12:40:04.586" v="380" actId="26606"/>
          <ac:grpSpMkLst>
            <pc:docMk/>
            <pc:sldMk cId="4077608964" sldId="419"/>
            <ac:grpSpMk id="52" creationId="{9B3F6859-7D94-4830-8C6A-F470E749E48B}"/>
          </ac:grpSpMkLst>
        </pc:grpChg>
        <pc:picChg chg="add mod ord">
          <ac:chgData name="Maura Silverman" userId="f58249bee0f5b071" providerId="LiveId" clId="{A83EFCEC-F285-4454-A3BB-2B8E8110399E}" dt="2026-06-24T12:40:04.586" v="380" actId="26606"/>
          <ac:picMkLst>
            <pc:docMk/>
            <pc:sldMk cId="4077608964" sldId="419"/>
            <ac:picMk id="8" creationId="{8F712711-547A-463B-72DC-4B9C634D5FAB}"/>
          </ac:picMkLst>
        </pc:picChg>
        <pc:picChg chg="add mod">
          <ac:chgData name="Maura Silverman" userId="f58249bee0f5b071" providerId="LiveId" clId="{A83EFCEC-F285-4454-A3BB-2B8E8110399E}" dt="2026-06-24T12:40:04.586" v="380" actId="26606"/>
          <ac:picMkLst>
            <pc:docMk/>
            <pc:sldMk cId="4077608964" sldId="419"/>
            <ac:picMk id="10" creationId="{E53F498F-C020-1ED5-52A2-BB11F7ACD6F5}"/>
          </ac:picMkLst>
        </pc:picChg>
        <pc:picChg chg="add mod">
          <ac:chgData name="Maura Silverman" userId="f58249bee0f5b071" providerId="LiveId" clId="{A83EFCEC-F285-4454-A3BB-2B8E8110399E}" dt="2026-06-24T12:40:04.586" v="380" actId="26606"/>
          <ac:picMkLst>
            <pc:docMk/>
            <pc:sldMk cId="4077608964" sldId="419"/>
            <ac:picMk id="12" creationId="{4AAE9A9E-2FF6-E5C0-B9B4-B7DD7D89964A}"/>
          </ac:picMkLst>
        </pc:picChg>
        <pc:cxnChg chg="add">
          <ac:chgData name="Maura Silverman" userId="f58249bee0f5b071" providerId="LiveId" clId="{A83EFCEC-F285-4454-A3BB-2B8E8110399E}" dt="2026-06-24T12:39:42.929" v="378" actId="26606"/>
          <ac:cxnSpMkLst>
            <pc:docMk/>
            <pc:sldMk cId="4077608964" sldId="419"/>
            <ac:cxnSpMk id="35" creationId="{EE089522-50BF-49AF-83E0-4EF000C65BDE}"/>
          </ac:cxnSpMkLst>
        </pc:cxnChg>
        <pc:cxnChg chg="add">
          <ac:chgData name="Maura Silverman" userId="f58249bee0f5b071" providerId="LiveId" clId="{A83EFCEC-F285-4454-A3BB-2B8E8110399E}" dt="2026-06-24T12:39:42.929" v="378" actId="26606"/>
          <ac:cxnSpMkLst>
            <pc:docMk/>
            <pc:sldMk cId="4077608964" sldId="419"/>
            <ac:cxnSpMk id="37" creationId="{F9A75D40-04D0-4C28-A755-669F02E5ACB3}"/>
          </ac:cxnSpMkLst>
        </pc:cxnChg>
      </pc:sldChg>
      <pc:sldChg chg="addSp delSp modSp add mod setBg addAnim delAnim">
        <pc:chgData name="Maura Silverman" userId="f58249bee0f5b071" providerId="LiveId" clId="{A83EFCEC-F285-4454-A3BB-2B8E8110399E}" dt="2026-06-24T13:05:40.767" v="479"/>
        <pc:sldMkLst>
          <pc:docMk/>
          <pc:sldMk cId="223672525" sldId="420"/>
        </pc:sldMkLst>
        <pc:spChg chg="mod">
          <ac:chgData name="Maura Silverman" userId="f58249bee0f5b071" providerId="LiveId" clId="{A83EFCEC-F285-4454-A3BB-2B8E8110399E}" dt="2026-06-24T13:05:40.767" v="478" actId="26606"/>
          <ac:spMkLst>
            <pc:docMk/>
            <pc:sldMk cId="223672525" sldId="420"/>
            <ac:spMk id="5" creationId="{DFD49A44-6234-ACD4-DCB0-021CD674A49C}"/>
          </ac:spMkLst>
        </pc:spChg>
        <pc:spChg chg="del">
          <ac:chgData name="Maura Silverman" userId="f58249bee0f5b071" providerId="LiveId" clId="{A83EFCEC-F285-4454-A3BB-2B8E8110399E}" dt="2026-06-24T12:34:51.896" v="361" actId="478"/>
          <ac:spMkLst>
            <pc:docMk/>
            <pc:sldMk cId="223672525" sldId="420"/>
            <ac:spMk id="6" creationId="{DA4E1C81-7F0E-BCA3-27CE-61D99A1644EB}"/>
          </ac:spMkLst>
        </pc:spChg>
        <pc:spChg chg="add del">
          <ac:chgData name="Maura Silverman" userId="f58249bee0f5b071" providerId="LiveId" clId="{A83EFCEC-F285-4454-A3BB-2B8E8110399E}" dt="2026-06-24T13:05:31.415" v="473" actId="26606"/>
          <ac:spMkLst>
            <pc:docMk/>
            <pc:sldMk cId="223672525" sldId="420"/>
            <ac:spMk id="18" creationId="{15655827-B42D-4180-88D3-D83F25E4BD1C}"/>
          </ac:spMkLst>
        </pc:spChg>
        <pc:spChg chg="add del">
          <ac:chgData name="Maura Silverman" userId="f58249bee0f5b071" providerId="LiveId" clId="{A83EFCEC-F285-4454-A3BB-2B8E8110399E}" dt="2026-06-24T13:05:31.415" v="473" actId="26606"/>
          <ac:spMkLst>
            <pc:docMk/>
            <pc:sldMk cId="223672525" sldId="420"/>
            <ac:spMk id="20" creationId="{24ACCB06-563C-4ADE-B4D6-1FE9F723C7D9}"/>
          </ac:spMkLst>
        </pc:spChg>
        <pc:spChg chg="add del">
          <ac:chgData name="Maura Silverman" userId="f58249bee0f5b071" providerId="LiveId" clId="{A83EFCEC-F285-4454-A3BB-2B8E8110399E}" dt="2026-06-24T13:05:31.415" v="473" actId="26606"/>
          <ac:spMkLst>
            <pc:docMk/>
            <pc:sldMk cId="223672525" sldId="420"/>
            <ac:spMk id="22" creationId="{40761ECD-D92B-46AE-82CA-640023D282F9}"/>
          </ac:spMkLst>
        </pc:spChg>
        <pc:spChg chg="add del">
          <ac:chgData name="Maura Silverman" userId="f58249bee0f5b071" providerId="LiveId" clId="{A83EFCEC-F285-4454-A3BB-2B8E8110399E}" dt="2026-06-24T13:05:31.415" v="473" actId="26606"/>
          <ac:spMkLst>
            <pc:docMk/>
            <pc:sldMk cId="223672525" sldId="420"/>
            <ac:spMk id="24" creationId="{9A928607-C55C-40FD-B2DF-6CD6A7226A71}"/>
          </ac:spMkLst>
        </pc:spChg>
        <pc:spChg chg="add del">
          <ac:chgData name="Maura Silverman" userId="f58249bee0f5b071" providerId="LiveId" clId="{A83EFCEC-F285-4454-A3BB-2B8E8110399E}" dt="2026-06-24T13:05:31.415" v="473" actId="26606"/>
          <ac:spMkLst>
            <pc:docMk/>
            <pc:sldMk cId="223672525" sldId="420"/>
            <ac:spMk id="26" creationId="{400A20C1-29A4-43E0-AB15-7931F76F8C2D}"/>
          </ac:spMkLst>
        </pc:spChg>
        <pc:spChg chg="add del">
          <ac:chgData name="Maura Silverman" userId="f58249bee0f5b071" providerId="LiveId" clId="{A83EFCEC-F285-4454-A3BB-2B8E8110399E}" dt="2026-06-24T13:05:33.302" v="475" actId="26606"/>
          <ac:spMkLst>
            <pc:docMk/>
            <pc:sldMk cId="223672525" sldId="420"/>
            <ac:spMk id="35" creationId="{384E03DA-B800-46E1-AF36-59DF74A4B0F7}"/>
          </ac:spMkLst>
        </pc:spChg>
        <pc:spChg chg="add del">
          <ac:chgData name="Maura Silverman" userId="f58249bee0f5b071" providerId="LiveId" clId="{A83EFCEC-F285-4454-A3BB-2B8E8110399E}" dt="2026-06-24T13:05:33.302" v="475" actId="26606"/>
          <ac:spMkLst>
            <pc:docMk/>
            <pc:sldMk cId="223672525" sldId="420"/>
            <ac:spMk id="36" creationId="{D7A9900B-CB87-464C-884A-B15D70B64935}"/>
          </ac:spMkLst>
        </pc:spChg>
        <pc:spChg chg="add del">
          <ac:chgData name="Maura Silverman" userId="f58249bee0f5b071" providerId="LiveId" clId="{A83EFCEC-F285-4454-A3BB-2B8E8110399E}" dt="2026-06-24T13:05:40.760" v="477" actId="26606"/>
          <ac:spMkLst>
            <pc:docMk/>
            <pc:sldMk cId="223672525" sldId="420"/>
            <ac:spMk id="40" creationId="{CE3D4922-3D1C-4679-9A86-15BFC1A252F0}"/>
          </ac:spMkLst>
        </pc:spChg>
        <pc:spChg chg="add del">
          <ac:chgData name="Maura Silverman" userId="f58249bee0f5b071" providerId="LiveId" clId="{A83EFCEC-F285-4454-A3BB-2B8E8110399E}" dt="2026-06-24T13:05:40.760" v="477" actId="26606"/>
          <ac:spMkLst>
            <pc:docMk/>
            <pc:sldMk cId="223672525" sldId="420"/>
            <ac:spMk id="41" creationId="{164E9BCF-1B67-4514-808C-A5DCBDEB4A85}"/>
          </ac:spMkLst>
        </pc:spChg>
        <pc:spChg chg="add">
          <ac:chgData name="Maura Silverman" userId="f58249bee0f5b071" providerId="LiveId" clId="{A83EFCEC-F285-4454-A3BB-2B8E8110399E}" dt="2026-06-24T13:05:40.767" v="478" actId="26606"/>
          <ac:spMkLst>
            <pc:docMk/>
            <pc:sldMk cId="223672525" sldId="420"/>
            <ac:spMk id="54" creationId="{15655827-B42D-4180-88D3-D83F25E4BD1C}"/>
          </ac:spMkLst>
        </pc:spChg>
        <pc:spChg chg="add">
          <ac:chgData name="Maura Silverman" userId="f58249bee0f5b071" providerId="LiveId" clId="{A83EFCEC-F285-4454-A3BB-2B8E8110399E}" dt="2026-06-24T13:05:40.767" v="478" actId="26606"/>
          <ac:spMkLst>
            <pc:docMk/>
            <pc:sldMk cId="223672525" sldId="420"/>
            <ac:spMk id="55" creationId="{24ACCB06-563C-4ADE-B4D6-1FE9F723C7D9}"/>
          </ac:spMkLst>
        </pc:spChg>
        <pc:spChg chg="add">
          <ac:chgData name="Maura Silverman" userId="f58249bee0f5b071" providerId="LiveId" clId="{A83EFCEC-F285-4454-A3BB-2B8E8110399E}" dt="2026-06-24T13:05:40.767" v="478" actId="26606"/>
          <ac:spMkLst>
            <pc:docMk/>
            <pc:sldMk cId="223672525" sldId="420"/>
            <ac:spMk id="56" creationId="{40761ECD-D92B-46AE-82CA-640023D282F9}"/>
          </ac:spMkLst>
        </pc:spChg>
        <pc:spChg chg="add">
          <ac:chgData name="Maura Silverman" userId="f58249bee0f5b071" providerId="LiveId" clId="{A83EFCEC-F285-4454-A3BB-2B8E8110399E}" dt="2026-06-24T13:05:40.767" v="478" actId="26606"/>
          <ac:spMkLst>
            <pc:docMk/>
            <pc:sldMk cId="223672525" sldId="420"/>
            <ac:spMk id="57" creationId="{9A928607-C55C-40FD-B2DF-6CD6A7226A71}"/>
          </ac:spMkLst>
        </pc:spChg>
        <pc:spChg chg="add">
          <ac:chgData name="Maura Silverman" userId="f58249bee0f5b071" providerId="LiveId" clId="{A83EFCEC-F285-4454-A3BB-2B8E8110399E}" dt="2026-06-24T13:05:40.767" v="478" actId="26606"/>
          <ac:spMkLst>
            <pc:docMk/>
            <pc:sldMk cId="223672525" sldId="420"/>
            <ac:spMk id="58" creationId="{400A20C1-29A4-43E0-AB15-7931F76F8C2D}"/>
          </ac:spMkLst>
        </pc:spChg>
        <pc:grpChg chg="add del">
          <ac:chgData name="Maura Silverman" userId="f58249bee0f5b071" providerId="LiveId" clId="{A83EFCEC-F285-4454-A3BB-2B8E8110399E}" dt="2026-06-24T13:05:31.415" v="473" actId="26606"/>
          <ac:grpSpMkLst>
            <pc:docMk/>
            <pc:sldMk cId="223672525" sldId="420"/>
            <ac:grpSpMk id="10" creationId="{E9D059B6-ADD8-488A-B346-63289E90D13F}"/>
          </ac:grpSpMkLst>
        </pc:grpChg>
        <pc:grpChg chg="add del">
          <ac:chgData name="Maura Silverman" userId="f58249bee0f5b071" providerId="LiveId" clId="{A83EFCEC-F285-4454-A3BB-2B8E8110399E}" dt="2026-06-24T13:05:33.302" v="475" actId="26606"/>
          <ac:grpSpMkLst>
            <pc:docMk/>
            <pc:sldMk cId="223672525" sldId="420"/>
            <ac:grpSpMk id="28" creationId="{E9D059B6-ADD8-488A-B346-63289E90D13F}"/>
          </ac:grpSpMkLst>
        </pc:grpChg>
        <pc:grpChg chg="add del">
          <ac:chgData name="Maura Silverman" userId="f58249bee0f5b071" providerId="LiveId" clId="{A83EFCEC-F285-4454-A3BB-2B8E8110399E}" dt="2026-06-24T13:05:40.760" v="477" actId="26606"/>
          <ac:grpSpMkLst>
            <pc:docMk/>
            <pc:sldMk cId="223672525" sldId="420"/>
            <ac:grpSpMk id="39" creationId="{E9D059B6-ADD8-488A-B346-63289E90D13F}"/>
          </ac:grpSpMkLst>
        </pc:grpChg>
        <pc:grpChg chg="add del">
          <ac:chgData name="Maura Silverman" userId="f58249bee0f5b071" providerId="LiveId" clId="{A83EFCEC-F285-4454-A3BB-2B8E8110399E}" dt="2026-06-24T13:05:40.760" v="477" actId="26606"/>
          <ac:grpSpMkLst>
            <pc:docMk/>
            <pc:sldMk cId="223672525" sldId="420"/>
            <ac:grpSpMk id="42" creationId="{32238778-9D1D-45F4-BB78-76F208A224B4}"/>
          </ac:grpSpMkLst>
        </pc:grpChg>
        <pc:grpChg chg="add">
          <ac:chgData name="Maura Silverman" userId="f58249bee0f5b071" providerId="LiveId" clId="{A83EFCEC-F285-4454-A3BB-2B8E8110399E}" dt="2026-06-24T13:05:40.767" v="478" actId="26606"/>
          <ac:grpSpMkLst>
            <pc:docMk/>
            <pc:sldMk cId="223672525" sldId="420"/>
            <ac:grpSpMk id="47" creationId="{E9D059B6-ADD8-488A-B346-63289E90D13F}"/>
          </ac:grpSpMkLst>
        </pc:grpChg>
        <pc:cxnChg chg="add del">
          <ac:chgData name="Maura Silverman" userId="f58249bee0f5b071" providerId="LiveId" clId="{A83EFCEC-F285-4454-A3BB-2B8E8110399E}" dt="2026-06-24T13:05:33.302" v="475" actId="26606"/>
          <ac:cxnSpMkLst>
            <pc:docMk/>
            <pc:sldMk cId="223672525" sldId="420"/>
            <ac:cxnSpMk id="37" creationId="{2095369B-D528-438E-80C9-A093047670EE}"/>
          </ac:cxnSpMkLst>
        </pc:cxnChg>
      </pc:sldChg>
      <pc:sldChg chg="addSp delSp modSp new mod setBg modClrScheme chgLayout">
        <pc:chgData name="Maura Silverman" userId="f58249bee0f5b071" providerId="LiveId" clId="{A83EFCEC-F285-4454-A3BB-2B8E8110399E}" dt="2026-06-24T12:50:14.959" v="428" actId="1076"/>
        <pc:sldMkLst>
          <pc:docMk/>
          <pc:sldMk cId="3398447827" sldId="421"/>
        </pc:sldMkLst>
        <pc:spChg chg="del">
          <ac:chgData name="Maura Silverman" userId="f58249bee0f5b071" providerId="LiveId" clId="{A83EFCEC-F285-4454-A3BB-2B8E8110399E}" dt="2026-06-24T12:41:37.591" v="386" actId="478"/>
          <ac:spMkLst>
            <pc:docMk/>
            <pc:sldMk cId="3398447827" sldId="421"/>
            <ac:spMk id="2" creationId="{094561F7-4FE3-4CF9-0566-769C78DFB953}"/>
          </ac:spMkLst>
        </pc:spChg>
        <pc:spChg chg="add del mod replId">
          <ac:chgData name="Maura Silverman" userId="f58249bee0f5b071" providerId="LiveId" clId="{A83EFCEC-F285-4454-A3BB-2B8E8110399E}" dt="2026-06-24T12:48:46.741" v="417" actId="26606"/>
          <ac:spMkLst>
            <pc:docMk/>
            <pc:sldMk cId="3398447827" sldId="421"/>
            <ac:spMk id="2" creationId="{B7A825A5-FD0F-0C2B-EA0B-1D9D05EB28A7}"/>
          </ac:spMkLst>
        </pc:spChg>
        <pc:spChg chg="del">
          <ac:chgData name="Maura Silverman" userId="f58249bee0f5b071" providerId="LiveId" clId="{A83EFCEC-F285-4454-A3BB-2B8E8110399E}" dt="2026-06-24T12:41:35.701" v="385" actId="478"/>
          <ac:spMkLst>
            <pc:docMk/>
            <pc:sldMk cId="3398447827" sldId="421"/>
            <ac:spMk id="3" creationId="{FB6AF926-A581-FC24-8812-2EDD5C1A44D6}"/>
          </ac:spMkLst>
        </pc:spChg>
        <pc:spChg chg="add mod">
          <ac:chgData name="Maura Silverman" userId="f58249bee0f5b071" providerId="LiveId" clId="{A83EFCEC-F285-4454-A3BB-2B8E8110399E}" dt="2026-06-24T12:50:01.493" v="426" actId="114"/>
          <ac:spMkLst>
            <pc:docMk/>
            <pc:sldMk cId="3398447827" sldId="421"/>
            <ac:spMk id="4" creationId="{7129D91A-1B9A-F282-049D-433808B2A96C}"/>
          </ac:spMkLst>
        </pc:spChg>
        <pc:spChg chg="add mod">
          <ac:chgData name="Maura Silverman" userId="f58249bee0f5b071" providerId="LiveId" clId="{A83EFCEC-F285-4454-A3BB-2B8E8110399E}" dt="2026-06-24T12:50:14.959" v="428" actId="1076"/>
          <ac:spMkLst>
            <pc:docMk/>
            <pc:sldMk cId="3398447827" sldId="421"/>
            <ac:spMk id="5" creationId="{C37DDC79-2905-8B1C-E924-9D616E80B2F1}"/>
          </ac:spMkLst>
        </pc:spChg>
        <pc:spChg chg="add">
          <ac:chgData name="Maura Silverman" userId="f58249bee0f5b071" providerId="LiveId" clId="{A83EFCEC-F285-4454-A3BB-2B8E8110399E}" dt="2026-06-24T12:49:10.327" v="418" actId="26606"/>
          <ac:spMkLst>
            <pc:docMk/>
            <pc:sldMk cId="3398447827" sldId="421"/>
            <ac:spMk id="19" creationId="{6AD30037-67ED-4367-9BE0-45787510BF13}"/>
          </ac:spMkLst>
        </pc:spChg>
        <pc:grpChg chg="add">
          <ac:chgData name="Maura Silverman" userId="f58249bee0f5b071" providerId="LiveId" clId="{A83EFCEC-F285-4454-A3BB-2B8E8110399E}" dt="2026-06-24T12:49:10.327" v="418" actId="26606"/>
          <ac:grpSpMkLst>
            <pc:docMk/>
            <pc:sldMk cId="3398447827" sldId="421"/>
            <ac:grpSpMk id="11" creationId="{260ACC13-B825-49F3-93DE-C8B8F2FA37A1}"/>
          </ac:grpSpMkLst>
        </pc:grpChg>
        <pc:grpChg chg="add">
          <ac:chgData name="Maura Silverman" userId="f58249bee0f5b071" providerId="LiveId" clId="{A83EFCEC-F285-4454-A3BB-2B8E8110399E}" dt="2026-06-24T12:49:10.327" v="418" actId="26606"/>
          <ac:grpSpMkLst>
            <pc:docMk/>
            <pc:sldMk cId="3398447827" sldId="421"/>
            <ac:grpSpMk id="21" creationId="{50841A4E-5BC1-44B4-83CF-D524E8AEAD64}"/>
          </ac:grpSpMkLst>
        </pc:grpChg>
        <pc:picChg chg="add mod ord">
          <ac:chgData name="Maura Silverman" userId="f58249bee0f5b071" providerId="LiveId" clId="{A83EFCEC-F285-4454-A3BB-2B8E8110399E}" dt="2026-06-24T12:49:10.327" v="418" actId="26606"/>
          <ac:picMkLst>
            <pc:docMk/>
            <pc:sldMk cId="3398447827" sldId="421"/>
            <ac:picMk id="6" creationId="{00000000-0000-0000-0000-000000000000}"/>
          </ac:picMkLst>
        </pc:picChg>
      </pc:sldChg>
      <pc:sldChg chg="addSp modSp new mod">
        <pc:chgData name="Maura Silverman" userId="f58249bee0f5b071" providerId="LiveId" clId="{A83EFCEC-F285-4454-A3BB-2B8E8110399E}" dt="2026-06-24T13:01:14.187" v="468" actId="1076"/>
        <pc:sldMkLst>
          <pc:docMk/>
          <pc:sldMk cId="2123429265" sldId="422"/>
        </pc:sldMkLst>
        <pc:spChg chg="add mod">
          <ac:chgData name="Maura Silverman" userId="f58249bee0f5b071" providerId="LiveId" clId="{A83EFCEC-F285-4454-A3BB-2B8E8110399E}" dt="2026-06-24T12:52:15.776" v="438" actId="1076"/>
          <ac:spMkLst>
            <pc:docMk/>
            <pc:sldMk cId="2123429265" sldId="422"/>
            <ac:spMk id="3" creationId="{3EC15986-5C3E-6036-63CC-9D8A56D8F3EA}"/>
          </ac:spMkLst>
        </pc:spChg>
        <pc:picChg chg="add mod">
          <ac:chgData name="Maura Silverman" userId="f58249bee0f5b071" providerId="LiveId" clId="{A83EFCEC-F285-4454-A3BB-2B8E8110399E}" dt="2026-06-24T12:55:42.436" v="449" actId="1076"/>
          <ac:picMkLst>
            <pc:docMk/>
            <pc:sldMk cId="2123429265" sldId="422"/>
            <ac:picMk id="4" creationId="{CC642C41-EA4B-F2B7-8C50-9D1CEE02C97E}"/>
          </ac:picMkLst>
        </pc:picChg>
        <pc:picChg chg="add mod">
          <ac:chgData name="Maura Silverman" userId="f58249bee0f5b071" providerId="LiveId" clId="{A83EFCEC-F285-4454-A3BB-2B8E8110399E}" dt="2026-06-24T13:01:04.423" v="463" actId="1076"/>
          <ac:picMkLst>
            <pc:docMk/>
            <pc:sldMk cId="2123429265" sldId="422"/>
            <ac:picMk id="6" creationId="{9EA86284-24C6-AF64-67EB-D1C22193CE43}"/>
          </ac:picMkLst>
        </pc:picChg>
        <pc:picChg chg="add mod modCrop">
          <ac:chgData name="Maura Silverman" userId="f58249bee0f5b071" providerId="LiveId" clId="{A83EFCEC-F285-4454-A3BB-2B8E8110399E}" dt="2026-06-24T13:01:08.772" v="465" actId="1076"/>
          <ac:picMkLst>
            <pc:docMk/>
            <pc:sldMk cId="2123429265" sldId="422"/>
            <ac:picMk id="8" creationId="{A1E2DDA3-AA97-FC72-734C-D76C0943626A}"/>
          </ac:picMkLst>
        </pc:picChg>
        <pc:picChg chg="add mod">
          <ac:chgData name="Maura Silverman" userId="f58249bee0f5b071" providerId="LiveId" clId="{A83EFCEC-F285-4454-A3BB-2B8E8110399E}" dt="2026-06-24T13:01:06.073" v="464" actId="1076"/>
          <ac:picMkLst>
            <pc:docMk/>
            <pc:sldMk cId="2123429265" sldId="422"/>
            <ac:picMk id="10" creationId="{81F53B40-1F0D-564A-25CA-88A02FB4BAF0}"/>
          </ac:picMkLst>
        </pc:picChg>
        <pc:picChg chg="add mod modCrop">
          <ac:chgData name="Maura Silverman" userId="f58249bee0f5b071" providerId="LiveId" clId="{A83EFCEC-F285-4454-A3BB-2B8E8110399E}" dt="2026-06-24T13:01:14.187" v="468" actId="1076"/>
          <ac:picMkLst>
            <pc:docMk/>
            <pc:sldMk cId="2123429265" sldId="422"/>
            <ac:picMk id="12" creationId="{2C5F1787-D596-110F-5121-89D9C6947FD2}"/>
          </ac:picMkLst>
        </pc:picChg>
      </pc:sldChg>
      <pc:sldChg chg="new del">
        <pc:chgData name="Maura Silverman" userId="f58249bee0f5b071" providerId="LiveId" clId="{A83EFCEC-F285-4454-A3BB-2B8E8110399E}" dt="2026-06-24T13:04:30.912" v="470" actId="47"/>
        <pc:sldMkLst>
          <pc:docMk/>
          <pc:sldMk cId="2661169760" sldId="423"/>
        </pc:sldMkLst>
      </pc:sldChg>
      <pc:sldMasterChg chg="delSldLayout">
        <pc:chgData name="Maura Silverman" userId="f58249bee0f5b071" providerId="LiveId" clId="{A83EFCEC-F285-4454-A3BB-2B8E8110399E}" dt="2026-06-24T12:11:21.040" v="14" actId="47"/>
        <pc:sldMasterMkLst>
          <pc:docMk/>
          <pc:sldMasterMk cId="1266534906" sldId="2147484041"/>
        </pc:sldMasterMkLst>
        <pc:sldLayoutChg chg="del">
          <pc:chgData name="Maura Silverman" userId="f58249bee0f5b071" providerId="LiveId" clId="{A83EFCEC-F285-4454-A3BB-2B8E8110399E}" dt="2026-06-24T12:11:21.040" v="14" actId="47"/>
          <pc:sldLayoutMkLst>
            <pc:docMk/>
            <pc:sldMasterMk cId="1266534906" sldId="2147484041"/>
            <pc:sldLayoutMk cId="3503396537" sldId="214748406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A1AC4-3AE8-4F87-AAED-904EC6054702}" type="datetimeFigureOut">
              <a:rPr lang="en-US" smtClean="0"/>
              <a:t>6/24/2026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8A362-CAFC-4987-9A50-475705283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56653-6123-4FE4-861F-5F9583BF59B0}" type="datetimeFigureOut">
              <a:rPr lang="en-US" smtClean="0"/>
              <a:t>6/24/2026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EB602-95FC-483A-B12D-216A7AD7EA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At this month's "After the Expert", we will have a discussion about today's webinar. And you will be given the opportunity to design and share your own mask.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At this month's "After the Expert", we will have a discussion about today's webinar. And you will be given the opportunity to design and share your own mask.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8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3726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587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8827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88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905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9128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12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4658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1956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29" y="825687"/>
            <a:ext cx="9643772" cy="5201730"/>
          </a:xfrm>
        </p:spPr>
        <p:txBody>
          <a:bodyPr tIns="182880" anchor="ctr" anchorCtr="0">
            <a:no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A64FF-37A7-4837-8033-CBEA22697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0C09F-8990-542B-199E-E6FADE2FE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F60C3-341E-9533-2415-66360A25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8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7E77A60-3019-43AE-AA38-E130C04CF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DBF0FB-88D2-4271-BFAF-D129CF8C2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0325" y="-4078"/>
            <a:ext cx="5787773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B807B-6DFA-471C-B675-016416207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1031500"/>
            <a:ext cx="12190475" cy="641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55D4C0-9882-489D-AD77-A9F38B37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46677" y="1095508"/>
            <a:ext cx="5742273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EC5ED-FCAE-682A-C050-58786819E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16" y="1316736"/>
            <a:ext cx="5120640" cy="3392424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5C8BDC7-F09C-40A3-B14E-9A49781EE6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828" y="4816366"/>
            <a:ext cx="5125300" cy="1068929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 b="0"/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Click to add subtitle</a:t>
            </a:r>
          </a:p>
        </p:txBody>
      </p:sp>
      <p:sp>
        <p:nvSpPr>
          <p:cNvPr id="40" name="Picture Placeholder 38">
            <a:extLst>
              <a:ext uri="{FF2B5EF4-FFF2-40B4-BE49-F238E27FC236}">
                <a16:creationId xmlns:a16="http://schemas.microsoft.com/office/drawing/2014/main" id="{AB2070F4-085F-4F8D-A1E8-A58E5F8F06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99" y="1095509"/>
            <a:ext cx="6391656" cy="50168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7A5DB4-1ED7-4630-89AF-F1802E44E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44405"/>
            <a:ext cx="644667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5D4012-4107-490F-A369-EA7063242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46677" y="6167615"/>
            <a:ext cx="5742273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5C79E2-9EA5-4713-B4AF-0E4572CF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12249"/>
            <a:ext cx="12190475" cy="641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4C09E2-06F0-4230-8DAD-A0DBF01F8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9494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1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9897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134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361923"/>
            <a:ext cx="6623040" cy="1421898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A5BF-04A6-2B17-0703-8419C4DB97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87399" y="2916772"/>
            <a:ext cx="6622819" cy="2852639"/>
          </a:xfrm>
        </p:spPr>
        <p:txBody>
          <a:bodyPr anchor="t"/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2000" b="0"/>
            </a:lvl1pPr>
            <a:lvl2pPr>
              <a:lnSpc>
                <a:spcPct val="125000"/>
              </a:lnSpc>
              <a:spcAft>
                <a:spcPts val="600"/>
              </a:spcAft>
              <a:defRPr/>
            </a:lvl2pPr>
            <a:lvl3pPr>
              <a:lnSpc>
                <a:spcPct val="125000"/>
              </a:lnSpc>
              <a:spcAft>
                <a:spcPts val="600"/>
              </a:spcAft>
              <a:defRPr/>
            </a:lvl3pPr>
            <a:lvl4pPr>
              <a:lnSpc>
                <a:spcPct val="125000"/>
              </a:lnSpc>
              <a:spcAft>
                <a:spcPts val="600"/>
              </a:spcAft>
              <a:defRPr/>
            </a:lvl4pPr>
            <a:lvl5pPr>
              <a:lnSpc>
                <a:spcPct val="125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79D74E-6357-D3E7-30C0-09B4B82BA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3482" y="1095507"/>
            <a:ext cx="3997653" cy="50168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1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848455"/>
            <a:ext cx="5102365" cy="2601914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7" name="Footer Placeholder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/>
          <a:lstStyle>
            <a:lvl1pPr>
              <a:defRPr lang="en-US" sz="12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20" name="Slide Number Placeholder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557ABF-B75C-BD78-1A04-E483A57A9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7712" y="0"/>
            <a:ext cx="5728216" cy="845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2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640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776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876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6/24/2026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A7FACE9-44B6-A838-889D-CE167EA3E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3735AF-FD7D-78CA-A1DA-18F5BAFD3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BBAD4-49C8-D0A1-733B-6DEF60AD9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F04D13-D325-ABC2-817E-D57CA7E78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B133B-0517-4A7B-3348-D1AE2600B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5A3418-B91C-DA3B-673F-2AA03C41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F4BF7D-52A0-EAE9-5955-AEE14BCA9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6D7DBB-D92E-F6F2-AF2C-DF0A342F2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91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8576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2854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8328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9/8/20XX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3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1" r:id="rId19"/>
    <p:sldLayoutId id="2147483749" r:id="rId20"/>
    <p:sldLayoutId id="2147483751" r:id="rId2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109728" tIns="109728" rIns="109728" bIns="91440" rtlCol="0" anchor="ctr">
            <a:norm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Naa’s Lunch and Learn</a:t>
            </a:r>
            <a:br>
              <a:rPr lang="en-US" dirty="0">
                <a:latin typeface="Gill Sans MT" panose="020B0502020104020203" pitchFamily="34" charset="0"/>
              </a:rPr>
            </a:br>
            <a:br>
              <a:rPr lang="en-US" dirty="0">
                <a:latin typeface="Gill Sans MT" panose="020B0502020104020203" pitchFamily="34" charset="0"/>
              </a:rPr>
            </a:br>
            <a:r>
              <a:rPr lang="en-US" sz="3200" dirty="0"/>
              <a:t>"From Awareness to Action: How Every Person Can Advocate for Aphasia"</a:t>
            </a:r>
            <a:br>
              <a:rPr lang="en-US" sz="2000" dirty="0">
                <a:latin typeface="Gill Sans MT" panose="020B0502020104020203" pitchFamily="34" charset="0"/>
              </a:rPr>
            </a:br>
            <a:br>
              <a:rPr lang="en-US" sz="2000" dirty="0">
                <a:latin typeface="Gill Sans MT" panose="020B0502020104020203" pitchFamily="34" charset="0"/>
              </a:rPr>
            </a:br>
            <a:br>
              <a:rPr lang="en-US" sz="2000" dirty="0">
                <a:latin typeface="Gill Sans MT" panose="020B0502020104020203" pitchFamily="34" charset="0"/>
              </a:rPr>
            </a:b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Wednesday,  6/24/2026  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12 pm EDT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00F4C-B818-FCE7-FBA8-7297E9704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944" y="4876110"/>
            <a:ext cx="2133600" cy="667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F3F335-8B5B-8DE7-6D35-7D86391511B2}"/>
              </a:ext>
            </a:extLst>
          </p:cNvPr>
          <p:cNvSpPr txBox="1"/>
          <p:nvPr/>
        </p:nvSpPr>
        <p:spPr>
          <a:xfrm>
            <a:off x="3047338" y="3246322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0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80B83-DE81-982C-03EB-F7B3368E3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520D2B-E09F-163C-DB3C-FA31DF710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2179" y="583243"/>
            <a:ext cx="4607188" cy="576262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AWARENESS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670F50-F1E6-7AD7-E76D-13CA44DD8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28245" y="1480872"/>
            <a:ext cx="4895056" cy="245586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Awareness is the act of informing people to help them understand an issue. 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Goal: To educate, spark interest, and change public attitudes.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D468AE-7BFA-702F-D089-7C86EEDF0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0486" y="583243"/>
            <a:ext cx="4622537" cy="576262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ADVOCACY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F6428B-169E-2827-BD1C-DF2CC9C96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12465" y="1480872"/>
            <a:ext cx="4895056" cy="245586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Advocacy is the action taken to support that cause or influence decision-makers to create change.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Goal: To influence policies, laws, or behaviors of key decision-makers.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B5A35-51E8-802C-921A-F9ED08AD1470}"/>
              </a:ext>
            </a:extLst>
          </p:cNvPr>
          <p:cNvSpPr/>
          <p:nvPr/>
        </p:nvSpPr>
        <p:spPr>
          <a:xfrm>
            <a:off x="3562067" y="4258101"/>
            <a:ext cx="5889008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ACTION!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24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Statue on top of building">
            <a:extLst>
              <a:ext uri="{FF2B5EF4-FFF2-40B4-BE49-F238E27FC236}">
                <a16:creationId xmlns:a16="http://schemas.microsoft.com/office/drawing/2014/main" id="{F959B4E7-2BD1-5BCB-DE6A-ED38B22E5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2427" r="15995" b="-1"/>
          <a:stretch>
            <a:fillRect/>
          </a:stretch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03C14C7A-6A73-396F-3C6A-746119F3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61" y="652462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>
                <a:latin typeface="Gill Sans MT" panose="020B0502020104020203" pitchFamily="34" charset="0"/>
              </a:rPr>
              <a:t>Often, people think advocacy means: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CF601-7CFB-F7BA-8DAF-19CAAF7DF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66999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Giving a Speech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Meeting with Law-Makers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Being on TV or in the paper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>
                <a:latin typeface="Gill Sans MT" panose="020B0502020104020203" pitchFamily="34" charset="0"/>
              </a:rPr>
              <a:t>Leading a Campaign</a:t>
            </a:r>
          </a:p>
        </p:txBody>
      </p:sp>
    </p:spTree>
    <p:extLst>
      <p:ext uri="{BB962C8B-B14F-4D97-AF65-F5344CB8AC3E}">
        <p14:creationId xmlns:p14="http://schemas.microsoft.com/office/powerpoint/2010/main" val="347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50B43A-6C2D-E3A5-31F4-87BB88CAD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E9D059B6-ADD8-488A-B346-63289E90D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F69B42B4-BC82-4495-A6F9-A28167B56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83CC168C-2AD4-4FFB-9F25-420ED6514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C9F369A-6158-4AE8-BA04-138A9DFFA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FC7B1DF4-AD98-42A8-820F-667A3DCC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61C58B74-3656-4FD5-AC47-EE3A59EBB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8B349A01-D803-4A18-B608-47BFCED43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15655827-B42D-4180-88D3-D83F25E4B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4ACCB06-563C-4ADE-B4D6-1FE9F723C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3955594"/>
            <a:ext cx="1828958" cy="2902407"/>
          </a:xfrm>
          <a:custGeom>
            <a:avLst/>
            <a:gdLst>
              <a:gd name="connsiteX0" fmla="*/ 0 w 1828958"/>
              <a:gd name="connsiteY0" fmla="*/ 0 h 2902407"/>
              <a:gd name="connsiteX1" fmla="*/ 1828958 w 1828958"/>
              <a:gd name="connsiteY1" fmla="*/ 2902407 h 2902407"/>
              <a:gd name="connsiteX2" fmla="*/ 1709896 w 1828958"/>
              <a:gd name="connsiteY2" fmla="*/ 2902407 h 2902407"/>
              <a:gd name="connsiteX3" fmla="*/ 0 w 1828958"/>
              <a:gd name="connsiteY3" fmla="*/ 63474 h 290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958" h="2902407">
                <a:moveTo>
                  <a:pt x="0" y="0"/>
                </a:moveTo>
                <a:lnTo>
                  <a:pt x="1828958" y="2902407"/>
                </a:lnTo>
                <a:lnTo>
                  <a:pt x="1709896" y="2902407"/>
                </a:lnTo>
                <a:lnTo>
                  <a:pt x="0" y="63474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0761ECD-D92B-46AE-82CA-640023D28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3220098"/>
            <a:ext cx="2910045" cy="3637903"/>
          </a:xfrm>
          <a:custGeom>
            <a:avLst/>
            <a:gdLst>
              <a:gd name="connsiteX0" fmla="*/ 0 w 2910045"/>
              <a:gd name="connsiteY0" fmla="*/ 0 h 3637903"/>
              <a:gd name="connsiteX1" fmla="*/ 2910045 w 2910045"/>
              <a:gd name="connsiteY1" fmla="*/ 3637903 h 3637903"/>
              <a:gd name="connsiteX2" fmla="*/ 2786220 w 2910045"/>
              <a:gd name="connsiteY2" fmla="*/ 3637903 h 3637903"/>
              <a:gd name="connsiteX3" fmla="*/ 0 w 2910045"/>
              <a:gd name="connsiteY3" fmla="*/ 20366 h 363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0045" h="3637903">
                <a:moveTo>
                  <a:pt x="0" y="0"/>
                </a:moveTo>
                <a:lnTo>
                  <a:pt x="2910045" y="3637903"/>
                </a:lnTo>
                <a:lnTo>
                  <a:pt x="2786220" y="3637903"/>
                </a:lnTo>
                <a:lnTo>
                  <a:pt x="0" y="2036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A928607-C55C-40FD-B2DF-6CD6A7226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2845509"/>
            <a:ext cx="4149883" cy="4012491"/>
          </a:xfrm>
          <a:custGeom>
            <a:avLst/>
            <a:gdLst>
              <a:gd name="connsiteX0" fmla="*/ 0 w 4149883"/>
              <a:gd name="connsiteY0" fmla="*/ 0 h 4012491"/>
              <a:gd name="connsiteX1" fmla="*/ 4149883 w 4149883"/>
              <a:gd name="connsiteY1" fmla="*/ 4012491 h 4012491"/>
              <a:gd name="connsiteX2" fmla="*/ 2910046 w 4149883"/>
              <a:gd name="connsiteY2" fmla="*/ 4012491 h 4012491"/>
              <a:gd name="connsiteX3" fmla="*/ 0 w 4149883"/>
              <a:gd name="connsiteY3" fmla="*/ 374587 h 4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883" h="4012491">
                <a:moveTo>
                  <a:pt x="0" y="0"/>
                </a:moveTo>
                <a:lnTo>
                  <a:pt x="4149883" y="4012491"/>
                </a:lnTo>
                <a:lnTo>
                  <a:pt x="2910046" y="4012491"/>
                </a:lnTo>
                <a:lnTo>
                  <a:pt x="0" y="3745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00A20C1-29A4-43E0-AB15-7931F76F8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3332410"/>
            <a:ext cx="2719546" cy="3525590"/>
          </a:xfrm>
          <a:custGeom>
            <a:avLst/>
            <a:gdLst>
              <a:gd name="connsiteX0" fmla="*/ 0 w 2719546"/>
              <a:gd name="connsiteY0" fmla="*/ 0 h 3525590"/>
              <a:gd name="connsiteX1" fmla="*/ 2719546 w 2719546"/>
              <a:gd name="connsiteY1" fmla="*/ 3525590 h 3525590"/>
              <a:gd name="connsiteX2" fmla="*/ 1828959 w 2719546"/>
              <a:gd name="connsiteY2" fmla="*/ 3525590 h 3525590"/>
              <a:gd name="connsiteX3" fmla="*/ 0 w 2719546"/>
              <a:gd name="connsiteY3" fmla="*/ 623183 h 352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546" h="3525590">
                <a:moveTo>
                  <a:pt x="0" y="0"/>
                </a:moveTo>
                <a:lnTo>
                  <a:pt x="2719546" y="3525590"/>
                </a:lnTo>
                <a:lnTo>
                  <a:pt x="1828959" y="3525590"/>
                </a:lnTo>
                <a:lnTo>
                  <a:pt x="0" y="62318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D49A44-6234-ACD4-DCB0-021CD674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43468"/>
            <a:ext cx="9144000" cy="361889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100" b="1"/>
              <a:t>Advocacy</a:t>
            </a:r>
            <a:r>
              <a:rPr lang="en-US" sz="6100"/>
              <a:t> is taking action to improve understanding, support, and opportunities for people with aphasia.</a:t>
            </a:r>
          </a:p>
        </p:txBody>
      </p:sp>
    </p:spTree>
    <p:extLst>
      <p:ext uri="{BB962C8B-B14F-4D97-AF65-F5344CB8AC3E}">
        <p14:creationId xmlns:p14="http://schemas.microsoft.com/office/powerpoint/2010/main" val="22367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4240DE2-765C-4EED-949B-E5E3D6B6A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AC978CE4-F1AA-42EC-BA3D-5542AFE0D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260BF53F-5738-47D5-9A23-FD9BFBA09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23664FF2-5FE8-4470-B930-0441ADB64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69900171-AF58-4928-8438-77B77CB69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50BA263F-2493-4307-B833-A4B930E4A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ECDCDF00-BBE2-420D-A267-1D55E7A77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5CA9DD6F-DFF5-47D6-9529-7FB548411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B3F6859-7D94-4830-8C6A-F470E749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1" y="-4763"/>
            <a:ext cx="5014912" cy="6862763"/>
            <a:chOff x="2928938" y="-4763"/>
            <a:chExt cx="5014912" cy="6862763"/>
          </a:xfrm>
        </p:grpSpPr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588541CB-5989-4E03-8B7D-D9EB7435E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C508E1A3-B6E9-4FBE-B717-C656A91A0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92696C8C-8BED-4018-A639-70CEE2811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584AC953-5487-4895-8831-0899A9C83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DF4C3210-FCE6-4BE0-95A5-AF9FC6E2A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FB50D2FF-0ABB-4447-ADCA-4DB2074C2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 descr="Person with apron standing in doorway">
            <a:extLst>
              <a:ext uri="{FF2B5EF4-FFF2-40B4-BE49-F238E27FC236}">
                <a16:creationId xmlns:a16="http://schemas.microsoft.com/office/drawing/2014/main" id="{E53F498F-C020-1ED5-52A2-BB11F7ACD6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50" r="3349" b="-2"/>
          <a:stretch>
            <a:fillRect/>
          </a:stretch>
        </p:blipFill>
        <p:spPr>
          <a:xfrm>
            <a:off x="1" y="1"/>
            <a:ext cx="3530812" cy="2581403"/>
          </a:xfrm>
          <a:custGeom>
            <a:avLst/>
            <a:gdLst/>
            <a:ahLst/>
            <a:cxnLst/>
            <a:rect l="l" t="t" r="r" b="b"/>
            <a:pathLst>
              <a:path w="3530812" h="2581403">
                <a:moveTo>
                  <a:pt x="0" y="0"/>
                </a:moveTo>
                <a:lnTo>
                  <a:pt x="3530812" y="0"/>
                </a:lnTo>
                <a:lnTo>
                  <a:pt x="2880350" y="2581403"/>
                </a:lnTo>
                <a:lnTo>
                  <a:pt x="0" y="1853684"/>
                </a:lnTo>
                <a:close/>
              </a:path>
            </a:pathLst>
          </a:custGeom>
        </p:spPr>
      </p:pic>
      <p:pic>
        <p:nvPicPr>
          <p:cNvPr id="12" name="Picture 11" descr="Volunteers packing water bottles">
            <a:extLst>
              <a:ext uri="{FF2B5EF4-FFF2-40B4-BE49-F238E27FC236}">
                <a16:creationId xmlns:a16="http://schemas.microsoft.com/office/drawing/2014/main" id="{4AAE9A9E-2FF6-E5C0-B9B4-B7DD7D8996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4" r="-4" b="7096"/>
          <a:stretch>
            <a:fillRect/>
          </a:stretch>
        </p:blipFill>
        <p:spPr>
          <a:xfrm>
            <a:off x="1" y="1853686"/>
            <a:ext cx="3900139" cy="2411930"/>
          </a:xfrm>
          <a:custGeom>
            <a:avLst/>
            <a:gdLst/>
            <a:ahLst/>
            <a:cxnLst/>
            <a:rect l="l" t="t" r="r" b="b"/>
            <a:pathLst>
              <a:path w="3900139" h="2411930">
                <a:moveTo>
                  <a:pt x="0" y="0"/>
                </a:moveTo>
                <a:lnTo>
                  <a:pt x="2880349" y="727719"/>
                </a:lnTo>
                <a:lnTo>
                  <a:pt x="2879906" y="729478"/>
                </a:lnTo>
                <a:lnTo>
                  <a:pt x="3900139" y="2411930"/>
                </a:lnTo>
                <a:lnTo>
                  <a:pt x="0" y="1918422"/>
                </a:lnTo>
                <a:close/>
              </a:path>
            </a:pathLst>
          </a:custGeom>
        </p:spPr>
      </p:pic>
      <p:pic>
        <p:nvPicPr>
          <p:cNvPr id="8" name="Picture 7" descr="Man talking with a doctor">
            <a:extLst>
              <a:ext uri="{FF2B5EF4-FFF2-40B4-BE49-F238E27FC236}">
                <a16:creationId xmlns:a16="http://schemas.microsoft.com/office/drawing/2014/main" id="{8F712711-547A-463B-72DC-4B9C634D5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15514"/>
          <a:stretch>
            <a:fillRect/>
          </a:stretch>
        </p:blipFill>
        <p:spPr>
          <a:xfrm>
            <a:off x="1" y="3772108"/>
            <a:ext cx="5472151" cy="3085892"/>
          </a:xfrm>
          <a:custGeom>
            <a:avLst/>
            <a:gdLst/>
            <a:ahLst/>
            <a:cxnLst/>
            <a:rect l="l" t="t" r="r" b="b"/>
            <a:pathLst>
              <a:path w="5472151" h="3085892">
                <a:moveTo>
                  <a:pt x="0" y="0"/>
                </a:moveTo>
                <a:lnTo>
                  <a:pt x="3900139" y="493508"/>
                </a:lnTo>
                <a:lnTo>
                  <a:pt x="5472151" y="3085892"/>
                </a:lnTo>
                <a:lnTo>
                  <a:pt x="0" y="3085892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AD51AEE-FD1F-7561-853B-0BE07184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321" y="1380068"/>
            <a:ext cx="6493701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b="1" dirty="0">
                <a:latin typeface="Gill Sans MT" panose="020B0502020104020203" pitchFamily="34" charset="0"/>
              </a:rPr>
              <a:t>Advocacy</a:t>
            </a:r>
            <a:r>
              <a:rPr lang="en-US" sz="4200" dirty="0">
                <a:latin typeface="Gill Sans MT" panose="020B0502020104020203" pitchFamily="34" charset="0"/>
              </a:rPr>
              <a:t> is taking action to improve </a:t>
            </a:r>
            <a:r>
              <a:rPr lang="en-US" sz="4200" dirty="0">
                <a:highlight>
                  <a:srgbClr val="FFFF00"/>
                </a:highlight>
                <a:latin typeface="Gill Sans MT" panose="020B0502020104020203" pitchFamily="34" charset="0"/>
              </a:rPr>
              <a:t>understanding</a:t>
            </a:r>
            <a:r>
              <a:rPr lang="en-US" sz="4200" dirty="0">
                <a:latin typeface="Gill Sans MT" panose="020B0502020104020203" pitchFamily="34" charset="0"/>
              </a:rPr>
              <a:t>, </a:t>
            </a:r>
            <a:r>
              <a:rPr lang="en-US" sz="4200" dirty="0">
                <a:highlight>
                  <a:srgbClr val="FFFF00"/>
                </a:highlight>
                <a:latin typeface="Gill Sans MT" panose="020B0502020104020203" pitchFamily="34" charset="0"/>
              </a:rPr>
              <a:t>support</a:t>
            </a:r>
            <a:r>
              <a:rPr lang="en-US" sz="4200" dirty="0">
                <a:latin typeface="Gill Sans MT" panose="020B0502020104020203" pitchFamily="34" charset="0"/>
              </a:rPr>
              <a:t>, and </a:t>
            </a:r>
            <a:r>
              <a:rPr lang="en-US" sz="4200" dirty="0">
                <a:highlight>
                  <a:srgbClr val="FFFF00"/>
                </a:highlight>
                <a:latin typeface="Gill Sans MT" panose="020B0502020104020203" pitchFamily="34" charset="0"/>
              </a:rPr>
              <a:t>opportunities</a:t>
            </a:r>
            <a:r>
              <a:rPr lang="en-US" sz="4200" dirty="0">
                <a:latin typeface="Gill Sans MT" panose="020B0502020104020203" pitchFamily="34" charset="0"/>
              </a:rPr>
              <a:t> for people with aphasia</a:t>
            </a:r>
            <a:r>
              <a:rPr lang="en-US" sz="4200" dirty="0"/>
              <a:t>.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E35380A-08AE-441F-804B-04AEA24A4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" y="1853686"/>
            <a:ext cx="2909094" cy="72441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270F999-572B-4FB3-B5AA-4B3E150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" y="3772108"/>
            <a:ext cx="3900139" cy="4935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60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dvocacy community image"/>
          <p:cNvPicPr>
            <a:picLocks noChangeAspect="1"/>
          </p:cNvPicPr>
          <p:nvPr/>
        </p:nvPicPr>
        <p:blipFill>
          <a:blip r:embed="rId3"/>
          <a:srcRect l="24212" r="24211" b="-1"/>
          <a:stretch>
            <a:fillRect/>
          </a:stretch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129D91A-1B9A-F282-049D-433808B2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53" y="209550"/>
            <a:ext cx="4539486" cy="10823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i="1" dirty="0">
                <a:latin typeface="Gill Sans MT" panose="020B0502020104020203" pitchFamily="34" charset="0"/>
              </a:rPr>
              <a:t>Have you ever?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7DDC79-2905-8B1C-E924-9D616E80B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82" y="1301431"/>
            <a:ext cx="5553252" cy="500189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✅ Explained aphasia to someone?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✅ Shared your story?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✅ Corrected a misconception?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✅ Brought a communication card to a doctor?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✅ Helped someone communicate?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✅ Shared an NAA post?</a:t>
            </a:r>
          </a:p>
        </p:txBody>
      </p:sp>
    </p:spTree>
    <p:extLst>
      <p:ext uri="{BB962C8B-B14F-4D97-AF65-F5344CB8AC3E}">
        <p14:creationId xmlns:p14="http://schemas.microsoft.com/office/powerpoint/2010/main" val="3398447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15986-5C3E-6036-63CC-9D8A56D8F3EA}"/>
              </a:ext>
            </a:extLst>
          </p:cNvPr>
          <p:cNvSpPr txBox="1"/>
          <p:nvPr/>
        </p:nvSpPr>
        <p:spPr>
          <a:xfrm>
            <a:off x="1820399" y="742639"/>
            <a:ext cx="700970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>
                <a:latin typeface="Gill Sans MT" panose="020B0502020104020203" pitchFamily="34" charset="0"/>
              </a:rPr>
              <a:t>Small Actions = Big Impact</a:t>
            </a:r>
          </a:p>
          <a:p>
            <a:pPr>
              <a:buNone/>
            </a:pPr>
            <a:endParaRPr lang="en-US" sz="3200" b="1" dirty="0">
              <a:latin typeface="Gill Sans MT" panose="020B0502020104020203" pitchFamily="34" charset="0"/>
            </a:endParaRPr>
          </a:p>
          <a:p>
            <a:pPr>
              <a:buNone/>
            </a:pPr>
            <a:r>
              <a:rPr lang="en-US" sz="3200" dirty="0">
                <a:latin typeface="Gill Sans MT" panose="020B0502020104020203" pitchFamily="34" charset="0"/>
              </a:rPr>
              <a:t>Examples: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Wear an aphasia shirt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Share a social media post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Invite a friend to learn about aphasia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Submit a proclamation request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Participate in NAA activities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Write a letter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Support another person with aphasia</a:t>
            </a:r>
          </a:p>
        </p:txBody>
      </p:sp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CC642C41-EA4B-F2B7-8C50-9D1CEE02C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564" y="246318"/>
            <a:ext cx="2189101" cy="2189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A86284-24C6-AF64-67EB-D1C22193C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707" y="503754"/>
            <a:ext cx="1699857" cy="2271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2DDA3-AA97-FC72-734C-D76C09436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545"/>
          <a:stretch>
            <a:fillRect/>
          </a:stretch>
        </p:blipFill>
        <p:spPr>
          <a:xfrm>
            <a:off x="8152440" y="3365777"/>
            <a:ext cx="3334247" cy="1661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53B40-1F0D-564A-25CA-88A02FB4B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8115" y="2165103"/>
            <a:ext cx="1661823" cy="1661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5F1787-D596-110F-5121-89D9C6947F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9822"/>
          <a:stretch>
            <a:fillRect/>
          </a:stretch>
        </p:blipFill>
        <p:spPr>
          <a:xfrm>
            <a:off x="8830101" y="5190088"/>
            <a:ext cx="2654964" cy="142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9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272CB-33DE-8009-7B99-E9D80F366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87A24-D4D4-C82E-CF28-6C82CAA8D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492" y="827780"/>
            <a:ext cx="5492079" cy="376275"/>
          </a:xfrm>
        </p:spPr>
        <p:txBody>
          <a:bodyPr>
            <a:normAutofit fontScale="90000"/>
          </a:bodyPr>
          <a:lstStyle/>
          <a:p>
            <a:r>
              <a:rPr lang="en-US" i="1" dirty="0">
                <a:latin typeface="Gill Sans MT" panose="020B0502020104020203" pitchFamily="34" charset="0"/>
              </a:rPr>
              <a:t>  Let’s talk about it! 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367BC5F-91E4-20BB-4573-9C25FB5E7565}"/>
              </a:ext>
            </a:extLst>
          </p:cNvPr>
          <p:cNvSpPr/>
          <p:nvPr/>
        </p:nvSpPr>
        <p:spPr>
          <a:xfrm>
            <a:off x="5014666" y="1429231"/>
            <a:ext cx="6423853" cy="2674044"/>
          </a:xfrm>
          <a:prstGeom prst="wedgeEllipseCallout">
            <a:avLst>
              <a:gd name="adj1" fmla="val -68331"/>
              <a:gd name="adj2" fmla="val 607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49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Megaphone1 outline">
            <a:extLst>
              <a:ext uri="{FF2B5EF4-FFF2-40B4-BE49-F238E27FC236}">
                <a16:creationId xmlns:a16="http://schemas.microsoft.com/office/drawing/2014/main" id="{D3753E23-7BA3-15CB-D91B-E7E006FA65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9329" y="785192"/>
            <a:ext cx="5432066" cy="5432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9BC73A-F2BC-1AB5-7380-7CCD2B7A1836}"/>
              </a:ext>
            </a:extLst>
          </p:cNvPr>
          <p:cNvSpPr txBox="1"/>
          <p:nvPr/>
        </p:nvSpPr>
        <p:spPr>
          <a:xfrm>
            <a:off x="6416703" y="785192"/>
            <a:ext cx="49934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Gill Sans MT" panose="020B0502020104020203" pitchFamily="34" charset="0"/>
              </a:rPr>
              <a:t>But first…</a:t>
            </a:r>
          </a:p>
          <a:p>
            <a:endParaRPr lang="en-US" sz="5400" dirty="0">
              <a:latin typeface="Gill Sans MT" panose="020B0502020104020203" pitchFamily="34" charset="0"/>
            </a:endParaRPr>
          </a:p>
          <a:p>
            <a:r>
              <a:rPr lang="en-US" sz="5400" dirty="0">
                <a:latin typeface="Gill Sans MT" panose="020B0502020104020203" pitchFamily="34" charset="0"/>
              </a:rPr>
              <a:t>Some Announcements</a:t>
            </a:r>
          </a:p>
        </p:txBody>
      </p:sp>
    </p:spTree>
    <p:extLst>
      <p:ext uri="{BB962C8B-B14F-4D97-AF65-F5344CB8AC3E}">
        <p14:creationId xmlns:p14="http://schemas.microsoft.com/office/powerpoint/2010/main" val="2341601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82662" y="5829690"/>
            <a:ext cx="1761849" cy="549655"/>
          </a:xfrm>
          <a:custGeom>
            <a:avLst/>
            <a:gdLst/>
            <a:ahLst/>
            <a:cxnLst/>
            <a:rect l="l" t="t" r="r" b="b"/>
            <a:pathLst>
              <a:path w="2642773" h="824483">
                <a:moveTo>
                  <a:pt x="0" y="0"/>
                </a:moveTo>
                <a:lnTo>
                  <a:pt x="2642773" y="0"/>
                </a:lnTo>
                <a:lnTo>
                  <a:pt x="2642773" y="824483"/>
                </a:lnTo>
                <a:lnTo>
                  <a:pt x="0" y="824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737" y="4204890"/>
            <a:ext cx="1305851" cy="1305851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622098" y="3114284"/>
            <a:ext cx="6199219" cy="34870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56020" y="1028310"/>
            <a:ext cx="9688491" cy="1885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25" lvl="1" indent="-215912" defTabSz="609630">
              <a:lnSpc>
                <a:spcPts val="3000"/>
              </a:lnSpc>
              <a:buFont typeface="Arial"/>
              <a:buChar char="•"/>
            </a:pPr>
            <a:r>
              <a:rPr lang="en-US" sz="2000" b="1" dirty="0">
                <a:solidFill>
                  <a:srgbClr val="2D2A2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United For Aphasia Awareness</a:t>
            </a: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</a:p>
          <a:p>
            <a:pPr marL="863650" lvl="2" indent="-287883" defTabSz="609630">
              <a:lnSpc>
                <a:spcPts val="3000"/>
              </a:lnSpc>
              <a:buFont typeface="Arial"/>
              <a:buChar char="⚬"/>
            </a:pP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NAA Ambassadors and aphasia advocates have been working on getting Aphasia Awareness Month proclamations in all 50 states. </a:t>
            </a:r>
          </a:p>
          <a:p>
            <a:pPr marL="863650" lvl="2" indent="-287883" defTabSz="609630">
              <a:lnSpc>
                <a:spcPts val="3000"/>
              </a:lnSpc>
              <a:buFont typeface="Arial"/>
              <a:buChar char="⚬"/>
            </a:pP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Follow along as we fill the map!</a:t>
            </a:r>
          </a:p>
          <a:p>
            <a:pPr marL="863650" lvl="2" indent="-287883" defTabSz="609630">
              <a:lnSpc>
                <a:spcPts val="3000"/>
              </a:lnSpc>
              <a:buFont typeface="Arial"/>
              <a:buChar char="⚬"/>
            </a:pP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Let the NAA know if you’d like to help in your state or community.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10184" y="368698"/>
            <a:ext cx="881283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4"/>
              </a:lnSpc>
            </a:pPr>
            <a:r>
              <a:rPr lang="en-US" sz="4143" b="1" dirty="0">
                <a:solidFill>
                  <a:srgbClr val="145A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June is Aphasia Awareness Month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060" y="6326784"/>
            <a:ext cx="995083" cy="370775"/>
          </a:xfrm>
          <a:custGeom>
            <a:avLst/>
            <a:gdLst/>
            <a:ahLst/>
            <a:cxnLst/>
            <a:rect l="l" t="t" r="r" b="b"/>
            <a:pathLst>
              <a:path w="2642773" h="824483">
                <a:moveTo>
                  <a:pt x="0" y="0"/>
                </a:moveTo>
                <a:lnTo>
                  <a:pt x="2642773" y="0"/>
                </a:lnTo>
                <a:lnTo>
                  <a:pt x="2642773" y="824483"/>
                </a:lnTo>
                <a:lnTo>
                  <a:pt x="0" y="824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96519" y="1287084"/>
            <a:ext cx="2701879" cy="3602506"/>
          </a:xfrm>
          <a:custGeom>
            <a:avLst/>
            <a:gdLst/>
            <a:ahLst/>
            <a:cxnLst/>
            <a:rect l="l" t="t" r="r" b="b"/>
            <a:pathLst>
              <a:path w="4052819" h="5403759">
                <a:moveTo>
                  <a:pt x="0" y="0"/>
                </a:moveTo>
                <a:lnTo>
                  <a:pt x="4052820" y="0"/>
                </a:lnTo>
                <a:lnTo>
                  <a:pt x="4052820" y="5403759"/>
                </a:lnTo>
                <a:lnTo>
                  <a:pt x="0" y="5403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10077" y="4494461"/>
            <a:ext cx="3133479" cy="2068575"/>
          </a:xfrm>
          <a:custGeom>
            <a:avLst/>
            <a:gdLst/>
            <a:ahLst/>
            <a:cxnLst/>
            <a:rect l="l" t="t" r="r" b="b"/>
            <a:pathLst>
              <a:path w="4700219" h="3102862">
                <a:moveTo>
                  <a:pt x="0" y="0"/>
                </a:moveTo>
                <a:lnTo>
                  <a:pt x="4700219" y="0"/>
                </a:lnTo>
                <a:lnTo>
                  <a:pt x="4700219" y="3102863"/>
                </a:lnTo>
                <a:lnTo>
                  <a:pt x="0" y="3102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91" t="-2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11090" y="476628"/>
            <a:ext cx="881283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4"/>
              </a:lnSpc>
            </a:pPr>
            <a:r>
              <a:rPr lang="en-US" sz="4143" b="1" dirty="0">
                <a:solidFill>
                  <a:srgbClr val="145A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June is Aphasia Awareness Month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8538" y="1454462"/>
            <a:ext cx="7196845" cy="30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5" lvl="1" indent="-215912" defTabSz="609630">
              <a:lnSpc>
                <a:spcPts val="3000"/>
              </a:lnSpc>
              <a:buFont typeface="Arial"/>
              <a:buChar char="•"/>
            </a:pPr>
            <a:r>
              <a:rPr lang="en-US" sz="2000" b="1" dirty="0">
                <a:solidFill>
                  <a:srgbClr val="2D2A2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The NAA Speech Bubble Tour</a:t>
            </a:r>
          </a:p>
          <a:p>
            <a:pPr marL="863650" lvl="2" indent="-287883" defTabSz="609630">
              <a:lnSpc>
                <a:spcPts val="3000"/>
              </a:lnSpc>
              <a:buFont typeface="Arial"/>
              <a:buChar char="⚬"/>
            </a:pP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Follow the NAA on social media</a:t>
            </a:r>
          </a:p>
          <a:p>
            <a:pPr marL="863650" lvl="2" indent="-287883" defTabSz="609630">
              <a:lnSpc>
                <a:spcPts val="3000"/>
              </a:lnSpc>
              <a:buFont typeface="Arial"/>
              <a:buChar char="⚬"/>
            </a:pP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Every morning we post a mystery photo with three clues. </a:t>
            </a:r>
          </a:p>
          <a:p>
            <a:pPr marL="863650" lvl="2" indent="-287883" defTabSz="609630">
              <a:lnSpc>
                <a:spcPts val="3000"/>
              </a:lnSpc>
              <a:buFont typeface="Arial"/>
              <a:buChar char="⚬"/>
            </a:pP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Comment your guess of where the NAA Speech Bubble is each day.</a:t>
            </a:r>
          </a:p>
          <a:p>
            <a:pPr marL="863650" lvl="2" indent="-287883" defTabSz="609630">
              <a:lnSpc>
                <a:spcPts val="3000"/>
              </a:lnSpc>
              <a:buFont typeface="Arial"/>
              <a:buChar char="⚬"/>
            </a:pP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The location will be revealed each afternoon at 5pm ET (4pm CT, 3pm MT, 2pm PT)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0455" y="5119085"/>
            <a:ext cx="1327943" cy="1327943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6715131" y="5819561"/>
            <a:ext cx="693320" cy="693320"/>
          </a:xfrm>
          <a:custGeom>
            <a:avLst/>
            <a:gdLst/>
            <a:ahLst/>
            <a:cxnLst/>
            <a:rect l="l" t="t" r="r" b="b"/>
            <a:pathLst>
              <a:path w="1039980" h="1039980">
                <a:moveTo>
                  <a:pt x="0" y="0"/>
                </a:moveTo>
                <a:lnTo>
                  <a:pt x="1039980" y="0"/>
                </a:lnTo>
                <a:lnTo>
                  <a:pt x="1039980" y="1039979"/>
                </a:lnTo>
                <a:lnTo>
                  <a:pt x="0" y="10399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565512" y="5819561"/>
            <a:ext cx="693320" cy="693320"/>
          </a:xfrm>
          <a:custGeom>
            <a:avLst/>
            <a:gdLst/>
            <a:ahLst/>
            <a:cxnLst/>
            <a:rect l="l" t="t" r="r" b="b"/>
            <a:pathLst>
              <a:path w="1039980" h="1039980">
                <a:moveTo>
                  <a:pt x="0" y="0"/>
                </a:moveTo>
                <a:lnTo>
                  <a:pt x="1039980" y="0"/>
                </a:lnTo>
                <a:lnTo>
                  <a:pt x="1039980" y="1039979"/>
                </a:lnTo>
                <a:lnTo>
                  <a:pt x="0" y="1039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415894" y="5820270"/>
            <a:ext cx="691902" cy="691902"/>
          </a:xfrm>
          <a:custGeom>
            <a:avLst/>
            <a:gdLst/>
            <a:ahLst/>
            <a:cxnLst/>
            <a:rect l="l" t="t" r="r" b="b"/>
            <a:pathLst>
              <a:path w="1037853" h="1037853">
                <a:moveTo>
                  <a:pt x="0" y="0"/>
                </a:moveTo>
                <a:lnTo>
                  <a:pt x="1037853" y="0"/>
                </a:lnTo>
                <a:lnTo>
                  <a:pt x="1037853" y="1037853"/>
                </a:lnTo>
                <a:lnTo>
                  <a:pt x="0" y="10378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264857" y="5820270"/>
            <a:ext cx="811399" cy="691902"/>
          </a:xfrm>
          <a:custGeom>
            <a:avLst/>
            <a:gdLst/>
            <a:ahLst/>
            <a:cxnLst/>
            <a:rect l="l" t="t" r="r" b="b"/>
            <a:pathLst>
              <a:path w="1217098" h="1037853">
                <a:moveTo>
                  <a:pt x="0" y="0"/>
                </a:moveTo>
                <a:lnTo>
                  <a:pt x="1217099" y="0"/>
                </a:lnTo>
                <a:lnTo>
                  <a:pt x="1217099" y="1037853"/>
                </a:lnTo>
                <a:lnTo>
                  <a:pt x="0" y="10378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436591">
            <a:off x="5874625" y="5778709"/>
            <a:ext cx="886181" cy="379950"/>
          </a:xfrm>
          <a:custGeom>
            <a:avLst/>
            <a:gdLst/>
            <a:ahLst/>
            <a:cxnLst/>
            <a:rect l="l" t="t" r="r" b="b"/>
            <a:pathLst>
              <a:path w="1329272" h="569925">
                <a:moveTo>
                  <a:pt x="0" y="0"/>
                </a:moveTo>
                <a:lnTo>
                  <a:pt x="1329271" y="0"/>
                </a:lnTo>
                <a:lnTo>
                  <a:pt x="1329271" y="569926"/>
                </a:lnTo>
                <a:lnTo>
                  <a:pt x="0" y="5699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1322" y="6353092"/>
            <a:ext cx="945431" cy="368764"/>
          </a:xfrm>
          <a:custGeom>
            <a:avLst/>
            <a:gdLst/>
            <a:ahLst/>
            <a:cxnLst/>
            <a:rect l="l" t="t" r="r" b="b"/>
            <a:pathLst>
              <a:path w="2642773" h="824483">
                <a:moveTo>
                  <a:pt x="0" y="0"/>
                </a:moveTo>
                <a:lnTo>
                  <a:pt x="2642773" y="0"/>
                </a:lnTo>
                <a:lnTo>
                  <a:pt x="2642773" y="824483"/>
                </a:lnTo>
                <a:lnTo>
                  <a:pt x="0" y="824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6753" y="3022843"/>
            <a:ext cx="5285279" cy="2409326"/>
          </a:xfrm>
          <a:custGeom>
            <a:avLst/>
            <a:gdLst/>
            <a:ahLst/>
            <a:cxnLst/>
            <a:rect l="l" t="t" r="r" b="b"/>
            <a:pathLst>
              <a:path w="7927918" h="3613989">
                <a:moveTo>
                  <a:pt x="0" y="0"/>
                </a:moveTo>
                <a:lnTo>
                  <a:pt x="7927917" y="0"/>
                </a:lnTo>
                <a:lnTo>
                  <a:pt x="7927917" y="3613989"/>
                </a:lnTo>
                <a:lnTo>
                  <a:pt x="0" y="3613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72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669" y="5545770"/>
            <a:ext cx="1075184" cy="107518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6624343" y="3022843"/>
            <a:ext cx="5032535" cy="2409326"/>
          </a:xfrm>
          <a:custGeom>
            <a:avLst/>
            <a:gdLst/>
            <a:ahLst/>
            <a:cxnLst/>
            <a:rect l="l" t="t" r="r" b="b"/>
            <a:pathLst>
              <a:path w="7548803" h="3613989">
                <a:moveTo>
                  <a:pt x="0" y="0"/>
                </a:moveTo>
                <a:lnTo>
                  <a:pt x="7548803" y="0"/>
                </a:lnTo>
                <a:lnTo>
                  <a:pt x="7548803" y="3613989"/>
                </a:lnTo>
                <a:lnTo>
                  <a:pt x="0" y="3613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1985616" y="517200"/>
            <a:ext cx="881283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4"/>
              </a:lnSpc>
            </a:pPr>
            <a:r>
              <a:rPr lang="en-US" sz="4143" b="1" dirty="0">
                <a:solidFill>
                  <a:srgbClr val="145A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June is Aphasia Awareness Month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3141" y="1536431"/>
            <a:ext cx="4206240" cy="1116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000"/>
              </a:lnSpc>
            </a:pPr>
            <a:r>
              <a:rPr lang="en-US" sz="2000" b="1" dirty="0">
                <a:solidFill>
                  <a:srgbClr val="2D2A2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Let us know what YOU are doing </a:t>
            </a:r>
          </a:p>
          <a:p>
            <a:pPr defTabSz="609630">
              <a:lnSpc>
                <a:spcPts val="3000"/>
              </a:lnSpc>
            </a:pPr>
            <a:r>
              <a:rPr lang="en-US" sz="2000" b="1" dirty="0">
                <a:solidFill>
                  <a:srgbClr val="2D2A2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for Aphasia Awareness Month!</a:t>
            </a:r>
          </a:p>
          <a:p>
            <a:pPr defTabSz="609630">
              <a:lnSpc>
                <a:spcPts val="3000"/>
              </a:lnSpc>
            </a:pP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Submit the form on our website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93781" y="1637421"/>
            <a:ext cx="4612419" cy="1116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000"/>
              </a:lnSpc>
            </a:pPr>
            <a:r>
              <a:rPr lang="en-US" sz="2000" b="1" dirty="0">
                <a:solidFill>
                  <a:srgbClr val="2D2A2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Share YOUR response to the question</a:t>
            </a:r>
          </a:p>
          <a:p>
            <a:pPr defTabSz="609630">
              <a:lnSpc>
                <a:spcPts val="3000"/>
              </a:lnSpc>
            </a:pPr>
            <a:r>
              <a:rPr lang="en-US" sz="2000" b="1" dirty="0">
                <a:solidFill>
                  <a:srgbClr val="2D2A2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“What is aphasia?”</a:t>
            </a:r>
          </a:p>
          <a:p>
            <a:pPr defTabSz="609630">
              <a:lnSpc>
                <a:spcPts val="3000"/>
              </a:lnSpc>
            </a:pPr>
            <a:r>
              <a:rPr lang="en-US" sz="2000" dirty="0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Submit the form on our website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6576" y="5545770"/>
            <a:ext cx="1075184" cy="10751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310607" y="5962211"/>
            <a:ext cx="1296628" cy="437069"/>
          </a:xfrm>
          <a:custGeom>
            <a:avLst/>
            <a:gdLst/>
            <a:ahLst/>
            <a:cxnLst/>
            <a:rect l="l" t="t" r="r" b="b"/>
            <a:pathLst>
              <a:path w="2642773" h="824483">
                <a:moveTo>
                  <a:pt x="0" y="0"/>
                </a:moveTo>
                <a:lnTo>
                  <a:pt x="2642773" y="0"/>
                </a:lnTo>
                <a:lnTo>
                  <a:pt x="2642773" y="824483"/>
                </a:lnTo>
                <a:lnTo>
                  <a:pt x="0" y="824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363" y="4232566"/>
            <a:ext cx="1729645" cy="1729645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2653800" y="175911"/>
            <a:ext cx="2212570" cy="6545945"/>
          </a:xfrm>
          <a:custGeom>
            <a:avLst/>
            <a:gdLst/>
            <a:ahLst/>
            <a:cxnLst/>
            <a:rect l="l" t="t" r="r" b="b"/>
            <a:pathLst>
              <a:path w="3318855" h="9818917">
                <a:moveTo>
                  <a:pt x="0" y="0"/>
                </a:moveTo>
                <a:lnTo>
                  <a:pt x="3318855" y="0"/>
                </a:lnTo>
                <a:lnTo>
                  <a:pt x="3318855" y="9818917"/>
                </a:lnTo>
                <a:lnTo>
                  <a:pt x="0" y="98189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67301" y="3042449"/>
            <a:ext cx="3485299" cy="773103"/>
          </a:xfrm>
          <a:custGeom>
            <a:avLst/>
            <a:gdLst/>
            <a:ahLst/>
            <a:cxnLst/>
            <a:rect l="l" t="t" r="r" b="b"/>
            <a:pathLst>
              <a:path w="5227949" h="1159654">
                <a:moveTo>
                  <a:pt x="0" y="0"/>
                </a:moveTo>
                <a:lnTo>
                  <a:pt x="5227948" y="0"/>
                </a:lnTo>
                <a:lnTo>
                  <a:pt x="5227948" y="1159654"/>
                </a:lnTo>
                <a:lnTo>
                  <a:pt x="0" y="11596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253763" y="1062527"/>
            <a:ext cx="5056844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18"/>
              </a:lnSpc>
            </a:pPr>
            <a:r>
              <a:rPr lang="en-US" sz="3743" b="1">
                <a:solidFill>
                  <a:srgbClr val="145A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Check out the</a:t>
            </a:r>
          </a:p>
          <a:p>
            <a:pPr algn="ctr" defTabSz="609630">
              <a:lnSpc>
                <a:spcPts val="3518"/>
              </a:lnSpc>
            </a:pPr>
            <a:r>
              <a:rPr lang="en-US" sz="3743" b="1">
                <a:solidFill>
                  <a:srgbClr val="145A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“What is Aphasia?” YouTube Playlist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092502" y="6058894"/>
            <a:ext cx="1261962" cy="455493"/>
          </a:xfrm>
          <a:custGeom>
            <a:avLst/>
            <a:gdLst/>
            <a:ahLst/>
            <a:cxnLst/>
            <a:rect l="l" t="t" r="r" b="b"/>
            <a:pathLst>
              <a:path w="2642773" h="824483">
                <a:moveTo>
                  <a:pt x="0" y="0"/>
                </a:moveTo>
                <a:lnTo>
                  <a:pt x="2642773" y="0"/>
                </a:lnTo>
                <a:lnTo>
                  <a:pt x="2642773" y="824483"/>
                </a:lnTo>
                <a:lnTo>
                  <a:pt x="0" y="824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37291" y="1257121"/>
            <a:ext cx="4010382" cy="5189907"/>
          </a:xfrm>
          <a:custGeom>
            <a:avLst/>
            <a:gdLst/>
            <a:ahLst/>
            <a:cxnLst/>
            <a:rect l="l" t="t" r="r" b="b"/>
            <a:pathLst>
              <a:path w="6015573" h="7784860">
                <a:moveTo>
                  <a:pt x="0" y="0"/>
                </a:moveTo>
                <a:lnTo>
                  <a:pt x="6015573" y="0"/>
                </a:lnTo>
                <a:lnTo>
                  <a:pt x="6015573" y="7784860"/>
                </a:lnTo>
                <a:lnTo>
                  <a:pt x="0" y="7784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647673" y="1118389"/>
            <a:ext cx="2572404" cy="2666432"/>
          </a:xfrm>
          <a:custGeom>
            <a:avLst/>
            <a:gdLst/>
            <a:ahLst/>
            <a:cxnLst/>
            <a:rect l="l" t="t" r="r" b="b"/>
            <a:pathLst>
              <a:path w="3403538" h="3875189">
                <a:moveTo>
                  <a:pt x="0" y="0"/>
                </a:moveTo>
                <a:lnTo>
                  <a:pt x="3403538" y="0"/>
                </a:lnTo>
                <a:lnTo>
                  <a:pt x="3403538" y="3875189"/>
                </a:lnTo>
                <a:lnTo>
                  <a:pt x="0" y="3875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85578" y="2542856"/>
            <a:ext cx="2572404" cy="3044493"/>
          </a:xfrm>
          <a:custGeom>
            <a:avLst/>
            <a:gdLst/>
            <a:ahLst/>
            <a:cxnLst/>
            <a:rect l="l" t="t" r="r" b="b"/>
            <a:pathLst>
              <a:path w="3858606" h="4566740">
                <a:moveTo>
                  <a:pt x="0" y="0"/>
                </a:moveTo>
                <a:lnTo>
                  <a:pt x="3858606" y="0"/>
                </a:lnTo>
                <a:lnTo>
                  <a:pt x="3858606" y="4566740"/>
                </a:lnTo>
                <a:lnTo>
                  <a:pt x="0" y="4566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59453" y="471609"/>
            <a:ext cx="9965091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18"/>
              </a:lnSpc>
            </a:pPr>
            <a:r>
              <a:rPr lang="en-US" sz="3743" b="1">
                <a:solidFill>
                  <a:srgbClr val="145A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Start the Conversation about Aphasia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401" y="5431241"/>
            <a:ext cx="808319" cy="8083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3483" y="216673"/>
            <a:ext cx="1407553" cy="14075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61914" y="5978399"/>
            <a:ext cx="1468696" cy="453113"/>
          </a:xfrm>
          <a:custGeom>
            <a:avLst/>
            <a:gdLst/>
            <a:ahLst/>
            <a:cxnLst/>
            <a:rect l="l" t="t" r="r" b="b"/>
            <a:pathLst>
              <a:path w="2642773" h="824483">
                <a:moveTo>
                  <a:pt x="0" y="0"/>
                </a:moveTo>
                <a:lnTo>
                  <a:pt x="2642773" y="0"/>
                </a:lnTo>
                <a:lnTo>
                  <a:pt x="2642773" y="824483"/>
                </a:lnTo>
                <a:lnTo>
                  <a:pt x="0" y="824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39795" y="1528053"/>
            <a:ext cx="6945789" cy="4115217"/>
          </a:xfrm>
          <a:custGeom>
            <a:avLst/>
            <a:gdLst/>
            <a:ahLst/>
            <a:cxnLst/>
            <a:rect l="l" t="t" r="r" b="b"/>
            <a:pathLst>
              <a:path w="10418684" h="6172825">
                <a:moveTo>
                  <a:pt x="0" y="0"/>
                </a:moveTo>
                <a:lnTo>
                  <a:pt x="10418684" y="0"/>
                </a:lnTo>
                <a:lnTo>
                  <a:pt x="10418684" y="6172825"/>
                </a:lnTo>
                <a:lnTo>
                  <a:pt x="0" y="6172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517777" y="610283"/>
            <a:ext cx="881283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4"/>
              </a:lnSpc>
            </a:pPr>
            <a:r>
              <a:rPr lang="en-US" sz="4143" b="1" dirty="0">
                <a:solidFill>
                  <a:srgbClr val="145A5D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Check out the NAA blog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06355" y="5978399"/>
            <a:ext cx="2378592" cy="35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961"/>
              </a:lnSpc>
            </a:pPr>
            <a:r>
              <a:rPr lang="en-US" sz="2332">
                <a:solidFill>
                  <a:srgbClr val="2D2A2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aphasia.org/blog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981" y="5723997"/>
            <a:ext cx="997859" cy="9978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0A101F-86C2-42DE-0B8D-C12EB71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822" y="962902"/>
            <a:ext cx="4087178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spc="150" dirty="0">
                <a:latin typeface="Gill Sans MT" panose="020B0502020104020203" pitchFamily="34" charset="0"/>
              </a:rPr>
              <a:t>Today’s topic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68C59-AFD9-6F3A-4CF8-080A994EA3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749"/>
          <a:stretch>
            <a:fillRect/>
          </a:stretch>
        </p:blipFill>
        <p:spPr>
          <a:xfrm>
            <a:off x="6563002" y="1677725"/>
            <a:ext cx="5555369" cy="38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36CB81-A037-44A8-88EB-C0C0F17FD4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FF477C-132F-44F8-8C56-EBFF95FAF97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2C1AA24C-4CA6-40FF-8947-DA1F6F4745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22052</TotalTime>
  <Words>491</Words>
  <Application>Microsoft Office PowerPoint</Application>
  <PresentationFormat>Widescreen</PresentationFormat>
  <Paragraphs>73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Corbel</vt:lpstr>
      <vt:lpstr>Gill Sans MT</vt:lpstr>
      <vt:lpstr>Helvetica World</vt:lpstr>
      <vt:lpstr>Helvetica World Bold</vt:lpstr>
      <vt:lpstr>Parallax</vt:lpstr>
      <vt:lpstr>Naa’s Lunch and Learn  "From Awareness to Action: How Every Person Can Advocate for Aphasia"    Wednesday,  6/24/2026   12 pm EDT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topic</vt:lpstr>
      <vt:lpstr>PowerPoint Presentation</vt:lpstr>
      <vt:lpstr>Often, people think advocacy means:</vt:lpstr>
      <vt:lpstr>Advocacy is taking action to improve understanding, support, and opportunities for people with aphasia.</vt:lpstr>
      <vt:lpstr>Advocacy is taking action to improve understanding, support, and opportunities for people with aphasia.</vt:lpstr>
      <vt:lpstr>Have you ever? </vt:lpstr>
      <vt:lpstr>PowerPoint Presentation</vt:lpstr>
      <vt:lpstr>  Let’s talk about it!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Maura Silverman</dc:creator>
  <cp:lastModifiedBy>Maura Silverman</cp:lastModifiedBy>
  <cp:revision>11</cp:revision>
  <dcterms:created xsi:type="dcterms:W3CDTF">2024-07-18T17:19:34Z</dcterms:created>
  <dcterms:modified xsi:type="dcterms:W3CDTF">2026-06-24T13:45:19Z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