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1095" r:id="rId2"/>
    <p:sldId id="1098" r:id="rId3"/>
    <p:sldId id="1128" r:id="rId4"/>
    <p:sldId id="1124" r:id="rId5"/>
    <p:sldId id="1125" r:id="rId6"/>
    <p:sldId id="1157" r:id="rId7"/>
    <p:sldId id="1126" r:id="rId8"/>
    <p:sldId id="1100" r:id="rId9"/>
    <p:sldId id="1105" r:id="rId10"/>
    <p:sldId id="1131" r:id="rId11"/>
    <p:sldId id="1132" r:id="rId12"/>
    <p:sldId id="1133" r:id="rId13"/>
    <p:sldId id="1113" r:id="rId14"/>
    <p:sldId id="102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8" autoAdjust="0"/>
    <p:restoredTop sz="94668"/>
  </p:normalViewPr>
  <p:slideViewPr>
    <p:cSldViewPr snapToGrid="0">
      <p:cViewPr varScale="1">
        <p:scale>
          <a:sx n="38" d="100"/>
          <a:sy n="38" d="100"/>
        </p:scale>
        <p:origin x="58" y="5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Lang" userId="b0c4d54ea9be1893" providerId="LiveId" clId="{DE9514DC-4727-4117-8CE4-54C153839844}"/>
    <pc:docChg chg="undo custSel addSld delSld">
      <pc:chgData name="Brooke Lang" userId="b0c4d54ea9be1893" providerId="LiveId" clId="{DE9514DC-4727-4117-8CE4-54C153839844}" dt="2026-07-01T21:02:14.093" v="7" actId="47"/>
      <pc:docMkLst>
        <pc:docMk/>
      </pc:docMkLst>
      <pc:sldChg chg="del">
        <pc:chgData name="Brooke Lang" userId="b0c4d54ea9be1893" providerId="LiveId" clId="{DE9514DC-4727-4117-8CE4-54C153839844}" dt="2026-07-01T21:02:14.093" v="7" actId="47"/>
        <pc:sldMkLst>
          <pc:docMk/>
          <pc:sldMk cId="0" sldId="271"/>
        </pc:sldMkLst>
      </pc:sldChg>
      <pc:sldChg chg="del">
        <pc:chgData name="Brooke Lang" userId="b0c4d54ea9be1893" providerId="LiveId" clId="{DE9514DC-4727-4117-8CE4-54C153839844}" dt="2026-07-01T21:02:14.093" v="7" actId="47"/>
        <pc:sldMkLst>
          <pc:docMk/>
          <pc:sldMk cId="0" sldId="272"/>
        </pc:sldMkLst>
      </pc:sldChg>
      <pc:sldChg chg="del">
        <pc:chgData name="Brooke Lang" userId="b0c4d54ea9be1893" providerId="LiveId" clId="{DE9514DC-4727-4117-8CE4-54C153839844}" dt="2026-07-01T21:02:14.093" v="7" actId="47"/>
        <pc:sldMkLst>
          <pc:docMk/>
          <pc:sldMk cId="0" sldId="273"/>
        </pc:sldMkLst>
      </pc:sldChg>
      <pc:sldChg chg="del">
        <pc:chgData name="Brooke Lang" userId="b0c4d54ea9be1893" providerId="LiveId" clId="{DE9514DC-4727-4117-8CE4-54C153839844}" dt="2026-07-01T21:02:14.093" v="7" actId="47"/>
        <pc:sldMkLst>
          <pc:docMk/>
          <pc:sldMk cId="0" sldId="274"/>
        </pc:sldMkLst>
      </pc:sldChg>
      <pc:sldChg chg="del">
        <pc:chgData name="Brooke Lang" userId="b0c4d54ea9be1893" providerId="LiveId" clId="{DE9514DC-4727-4117-8CE4-54C153839844}" dt="2026-07-01T21:02:14.093" v="7" actId="47"/>
        <pc:sldMkLst>
          <pc:docMk/>
          <pc:sldMk cId="0" sldId="275"/>
        </pc:sldMkLst>
      </pc:sldChg>
      <pc:sldChg chg="del">
        <pc:chgData name="Brooke Lang" userId="b0c4d54ea9be1893" providerId="LiveId" clId="{DE9514DC-4727-4117-8CE4-54C153839844}" dt="2026-07-01T21:02:14.093" v="7" actId="47"/>
        <pc:sldMkLst>
          <pc:docMk/>
          <pc:sldMk cId="0" sldId="276"/>
        </pc:sldMkLst>
      </pc:sldChg>
      <pc:sldChg chg="del">
        <pc:chgData name="Brooke Lang" userId="b0c4d54ea9be1893" providerId="LiveId" clId="{DE9514DC-4727-4117-8CE4-54C153839844}" dt="2026-07-01T21:02:14.093" v="7" actId="47"/>
        <pc:sldMkLst>
          <pc:docMk/>
          <pc:sldMk cId="0" sldId="277"/>
        </pc:sldMkLst>
      </pc:sldChg>
      <pc:sldChg chg="del">
        <pc:chgData name="Brooke Lang" userId="b0c4d54ea9be1893" providerId="LiveId" clId="{DE9514DC-4727-4117-8CE4-54C153839844}" dt="2026-07-01T21:02:14.093" v="7" actId="47"/>
        <pc:sldMkLst>
          <pc:docMk/>
          <pc:sldMk cId="0" sldId="278"/>
        </pc:sldMkLst>
      </pc:sldChg>
      <pc:sldChg chg="del">
        <pc:chgData name="Brooke Lang" userId="b0c4d54ea9be1893" providerId="LiveId" clId="{DE9514DC-4727-4117-8CE4-54C153839844}" dt="2026-07-01T21:02:14.093" v="7" actId="47"/>
        <pc:sldMkLst>
          <pc:docMk/>
          <pc:sldMk cId="0" sldId="279"/>
        </pc:sldMkLst>
      </pc:sldChg>
      <pc:sldChg chg="del">
        <pc:chgData name="Brooke Lang" userId="b0c4d54ea9be1893" providerId="LiveId" clId="{DE9514DC-4727-4117-8CE4-54C153839844}" dt="2026-07-01T21:02:14.093" v="7" actId="47"/>
        <pc:sldMkLst>
          <pc:docMk/>
          <pc:sldMk cId="0" sldId="280"/>
        </pc:sldMkLst>
      </pc:sldChg>
      <pc:sldChg chg="del">
        <pc:chgData name="Brooke Lang" userId="b0c4d54ea9be1893" providerId="LiveId" clId="{DE9514DC-4727-4117-8CE4-54C153839844}" dt="2026-07-01T21:02:14.093" v="7" actId="47"/>
        <pc:sldMkLst>
          <pc:docMk/>
          <pc:sldMk cId="0" sldId="281"/>
        </pc:sldMkLst>
      </pc:sldChg>
      <pc:sldChg chg="del">
        <pc:chgData name="Brooke Lang" userId="b0c4d54ea9be1893" providerId="LiveId" clId="{DE9514DC-4727-4117-8CE4-54C153839844}" dt="2026-07-01T21:02:14.093" v="7" actId="47"/>
        <pc:sldMkLst>
          <pc:docMk/>
          <pc:sldMk cId="0" sldId="282"/>
        </pc:sldMkLst>
      </pc:sldChg>
      <pc:sldChg chg="del">
        <pc:chgData name="Brooke Lang" userId="b0c4d54ea9be1893" providerId="LiveId" clId="{DE9514DC-4727-4117-8CE4-54C153839844}" dt="2026-07-01T21:02:14.093" v="7" actId="47"/>
        <pc:sldMkLst>
          <pc:docMk/>
          <pc:sldMk cId="0" sldId="283"/>
        </pc:sldMkLst>
      </pc:sldChg>
      <pc:sldChg chg="del">
        <pc:chgData name="Brooke Lang" userId="b0c4d54ea9be1893" providerId="LiveId" clId="{DE9514DC-4727-4117-8CE4-54C153839844}" dt="2026-07-01T21:02:14.093" v="7" actId="47"/>
        <pc:sldMkLst>
          <pc:docMk/>
          <pc:sldMk cId="0" sldId="285"/>
        </pc:sldMkLst>
      </pc:sldChg>
      <pc:sldChg chg="del">
        <pc:chgData name="Brooke Lang" userId="b0c4d54ea9be1893" providerId="LiveId" clId="{DE9514DC-4727-4117-8CE4-54C153839844}" dt="2026-07-01T21:01:48.394" v="6" actId="47"/>
        <pc:sldMkLst>
          <pc:docMk/>
          <pc:sldMk cId="0" sldId="286"/>
        </pc:sldMkLst>
      </pc:sldChg>
      <pc:sldChg chg="del">
        <pc:chgData name="Brooke Lang" userId="b0c4d54ea9be1893" providerId="LiveId" clId="{DE9514DC-4727-4117-8CE4-54C153839844}" dt="2026-07-01T21:01:48.394" v="6" actId="47"/>
        <pc:sldMkLst>
          <pc:docMk/>
          <pc:sldMk cId="0" sldId="287"/>
        </pc:sldMkLst>
      </pc:sldChg>
      <pc:sldChg chg="del">
        <pc:chgData name="Brooke Lang" userId="b0c4d54ea9be1893" providerId="LiveId" clId="{DE9514DC-4727-4117-8CE4-54C153839844}" dt="2026-07-01T21:01:48.394" v="6" actId="47"/>
        <pc:sldMkLst>
          <pc:docMk/>
          <pc:sldMk cId="0" sldId="288"/>
        </pc:sldMkLst>
      </pc:sldChg>
      <pc:sldChg chg="del">
        <pc:chgData name="Brooke Lang" userId="b0c4d54ea9be1893" providerId="LiveId" clId="{DE9514DC-4727-4117-8CE4-54C153839844}" dt="2026-07-01T21:01:48.394" v="6" actId="47"/>
        <pc:sldMkLst>
          <pc:docMk/>
          <pc:sldMk cId="0" sldId="289"/>
        </pc:sldMkLst>
      </pc:sldChg>
      <pc:sldChg chg="del">
        <pc:chgData name="Brooke Lang" userId="b0c4d54ea9be1893" providerId="LiveId" clId="{DE9514DC-4727-4117-8CE4-54C153839844}" dt="2026-07-01T21:02:14.093" v="7" actId="47"/>
        <pc:sldMkLst>
          <pc:docMk/>
          <pc:sldMk cId="969652725" sldId="1101"/>
        </pc:sldMkLst>
      </pc:sldChg>
      <pc:sldChg chg="del">
        <pc:chgData name="Brooke Lang" userId="b0c4d54ea9be1893" providerId="LiveId" clId="{DE9514DC-4727-4117-8CE4-54C153839844}" dt="2026-07-01T21:02:14.093" v="7" actId="47"/>
        <pc:sldMkLst>
          <pc:docMk/>
          <pc:sldMk cId="3481335374" sldId="1102"/>
        </pc:sldMkLst>
      </pc:sldChg>
      <pc:sldChg chg="del">
        <pc:chgData name="Brooke Lang" userId="b0c4d54ea9be1893" providerId="LiveId" clId="{DE9514DC-4727-4117-8CE4-54C153839844}" dt="2026-07-01T21:02:14.093" v="7" actId="47"/>
        <pc:sldMkLst>
          <pc:docMk/>
          <pc:sldMk cId="1168287454" sldId="1106"/>
        </pc:sldMkLst>
      </pc:sldChg>
      <pc:sldChg chg="del">
        <pc:chgData name="Brooke Lang" userId="b0c4d54ea9be1893" providerId="LiveId" clId="{DE9514DC-4727-4117-8CE4-54C153839844}" dt="2026-07-01T21:02:14.093" v="7" actId="47"/>
        <pc:sldMkLst>
          <pc:docMk/>
          <pc:sldMk cId="613919915" sldId="1107"/>
        </pc:sldMkLst>
      </pc:sldChg>
      <pc:sldChg chg="del">
        <pc:chgData name="Brooke Lang" userId="b0c4d54ea9be1893" providerId="LiveId" clId="{DE9514DC-4727-4117-8CE4-54C153839844}" dt="2026-07-01T21:02:14.093" v="7" actId="47"/>
        <pc:sldMkLst>
          <pc:docMk/>
          <pc:sldMk cId="3173446178" sldId="1114"/>
        </pc:sldMkLst>
      </pc:sldChg>
      <pc:sldChg chg="del">
        <pc:chgData name="Brooke Lang" userId="b0c4d54ea9be1893" providerId="LiveId" clId="{DE9514DC-4727-4117-8CE4-54C153839844}" dt="2026-07-01T21:02:14.093" v="7" actId="47"/>
        <pc:sldMkLst>
          <pc:docMk/>
          <pc:sldMk cId="726874750" sldId="1118"/>
        </pc:sldMkLst>
      </pc:sldChg>
      <pc:sldChg chg="del">
        <pc:chgData name="Brooke Lang" userId="b0c4d54ea9be1893" providerId="LiveId" clId="{DE9514DC-4727-4117-8CE4-54C153839844}" dt="2026-07-01T21:02:14.093" v="7" actId="47"/>
        <pc:sldMkLst>
          <pc:docMk/>
          <pc:sldMk cId="2127413723" sldId="1119"/>
        </pc:sldMkLst>
      </pc:sldChg>
      <pc:sldChg chg="del">
        <pc:chgData name="Brooke Lang" userId="b0c4d54ea9be1893" providerId="LiveId" clId="{DE9514DC-4727-4117-8CE4-54C153839844}" dt="2026-07-01T21:02:14.093" v="7" actId="47"/>
        <pc:sldMkLst>
          <pc:docMk/>
          <pc:sldMk cId="486239836" sldId="1120"/>
        </pc:sldMkLst>
      </pc:sldChg>
      <pc:sldChg chg="del">
        <pc:chgData name="Brooke Lang" userId="b0c4d54ea9be1893" providerId="LiveId" clId="{DE9514DC-4727-4117-8CE4-54C153839844}" dt="2026-07-01T21:02:14.093" v="7" actId="47"/>
        <pc:sldMkLst>
          <pc:docMk/>
          <pc:sldMk cId="2468475337" sldId="1121"/>
        </pc:sldMkLst>
      </pc:sldChg>
      <pc:sldChg chg="del">
        <pc:chgData name="Brooke Lang" userId="b0c4d54ea9be1893" providerId="LiveId" clId="{DE9514DC-4727-4117-8CE4-54C153839844}" dt="2026-07-01T21:02:14.093" v="7" actId="47"/>
        <pc:sldMkLst>
          <pc:docMk/>
          <pc:sldMk cId="1704614516" sldId="1134"/>
        </pc:sldMkLst>
      </pc:sldChg>
      <pc:sldChg chg="del">
        <pc:chgData name="Brooke Lang" userId="b0c4d54ea9be1893" providerId="LiveId" clId="{DE9514DC-4727-4117-8CE4-54C153839844}" dt="2026-07-01T21:02:14.093" v="7" actId="47"/>
        <pc:sldMkLst>
          <pc:docMk/>
          <pc:sldMk cId="2468290744" sldId="1135"/>
        </pc:sldMkLst>
      </pc:sldChg>
      <pc:sldChg chg="del">
        <pc:chgData name="Brooke Lang" userId="b0c4d54ea9be1893" providerId="LiveId" clId="{DE9514DC-4727-4117-8CE4-54C153839844}" dt="2026-07-01T21:02:14.093" v="7" actId="47"/>
        <pc:sldMkLst>
          <pc:docMk/>
          <pc:sldMk cId="2905572914" sldId="1137"/>
        </pc:sldMkLst>
      </pc:sldChg>
      <pc:sldChg chg="del">
        <pc:chgData name="Brooke Lang" userId="b0c4d54ea9be1893" providerId="LiveId" clId="{DE9514DC-4727-4117-8CE4-54C153839844}" dt="2026-07-01T21:02:14.093" v="7" actId="47"/>
        <pc:sldMkLst>
          <pc:docMk/>
          <pc:sldMk cId="4012439404" sldId="1138"/>
        </pc:sldMkLst>
      </pc:sldChg>
      <pc:sldChg chg="del">
        <pc:chgData name="Brooke Lang" userId="b0c4d54ea9be1893" providerId="LiveId" clId="{DE9514DC-4727-4117-8CE4-54C153839844}" dt="2026-07-01T21:01:48.394" v="6" actId="47"/>
        <pc:sldMkLst>
          <pc:docMk/>
          <pc:sldMk cId="1415721216" sldId="1139"/>
        </pc:sldMkLst>
      </pc:sldChg>
      <pc:sldChg chg="del">
        <pc:chgData name="Brooke Lang" userId="b0c4d54ea9be1893" providerId="LiveId" clId="{DE9514DC-4727-4117-8CE4-54C153839844}" dt="2026-07-01T21:01:48.394" v="6" actId="47"/>
        <pc:sldMkLst>
          <pc:docMk/>
          <pc:sldMk cId="2231502361" sldId="1140"/>
        </pc:sldMkLst>
      </pc:sldChg>
      <pc:sldChg chg="del">
        <pc:chgData name="Brooke Lang" userId="b0c4d54ea9be1893" providerId="LiveId" clId="{DE9514DC-4727-4117-8CE4-54C153839844}" dt="2026-07-01T21:01:48.394" v="6" actId="47"/>
        <pc:sldMkLst>
          <pc:docMk/>
          <pc:sldMk cId="3753067112" sldId="1141"/>
        </pc:sldMkLst>
      </pc:sldChg>
      <pc:sldChg chg="del">
        <pc:chgData name="Brooke Lang" userId="b0c4d54ea9be1893" providerId="LiveId" clId="{DE9514DC-4727-4117-8CE4-54C153839844}" dt="2026-07-01T21:02:14.093" v="7" actId="47"/>
        <pc:sldMkLst>
          <pc:docMk/>
          <pc:sldMk cId="1719298205" sldId="1142"/>
        </pc:sldMkLst>
      </pc:sldChg>
      <pc:sldChg chg="del">
        <pc:chgData name="Brooke Lang" userId="b0c4d54ea9be1893" providerId="LiveId" clId="{DE9514DC-4727-4117-8CE4-54C153839844}" dt="2026-07-01T21:02:14.093" v="7" actId="47"/>
        <pc:sldMkLst>
          <pc:docMk/>
          <pc:sldMk cId="2905313990" sldId="1144"/>
        </pc:sldMkLst>
      </pc:sldChg>
      <pc:sldChg chg="del">
        <pc:chgData name="Brooke Lang" userId="b0c4d54ea9be1893" providerId="LiveId" clId="{DE9514DC-4727-4117-8CE4-54C153839844}" dt="2026-07-01T21:02:14.093" v="7" actId="47"/>
        <pc:sldMkLst>
          <pc:docMk/>
          <pc:sldMk cId="1810894534" sldId="1145"/>
        </pc:sldMkLst>
      </pc:sldChg>
      <pc:sldChg chg="del">
        <pc:chgData name="Brooke Lang" userId="b0c4d54ea9be1893" providerId="LiveId" clId="{DE9514DC-4727-4117-8CE4-54C153839844}" dt="2026-07-01T21:02:14.093" v="7" actId="47"/>
        <pc:sldMkLst>
          <pc:docMk/>
          <pc:sldMk cId="2323660895" sldId="1146"/>
        </pc:sldMkLst>
      </pc:sldChg>
      <pc:sldChg chg="del">
        <pc:chgData name="Brooke Lang" userId="b0c4d54ea9be1893" providerId="LiveId" clId="{DE9514DC-4727-4117-8CE4-54C153839844}" dt="2026-07-01T21:02:14.093" v="7" actId="47"/>
        <pc:sldMkLst>
          <pc:docMk/>
          <pc:sldMk cId="2619040206" sldId="1147"/>
        </pc:sldMkLst>
      </pc:sldChg>
      <pc:sldChg chg="del">
        <pc:chgData name="Brooke Lang" userId="b0c4d54ea9be1893" providerId="LiveId" clId="{DE9514DC-4727-4117-8CE4-54C153839844}" dt="2026-07-01T21:02:14.093" v="7" actId="47"/>
        <pc:sldMkLst>
          <pc:docMk/>
          <pc:sldMk cId="2094843230" sldId="1148"/>
        </pc:sldMkLst>
      </pc:sldChg>
      <pc:sldChg chg="del">
        <pc:chgData name="Brooke Lang" userId="b0c4d54ea9be1893" providerId="LiveId" clId="{DE9514DC-4727-4117-8CE4-54C153839844}" dt="2026-07-01T21:02:14.093" v="7" actId="47"/>
        <pc:sldMkLst>
          <pc:docMk/>
          <pc:sldMk cId="1095656605" sldId="1149"/>
        </pc:sldMkLst>
      </pc:sldChg>
      <pc:sldChg chg="del">
        <pc:chgData name="Brooke Lang" userId="b0c4d54ea9be1893" providerId="LiveId" clId="{DE9514DC-4727-4117-8CE4-54C153839844}" dt="2026-07-01T21:02:14.093" v="7" actId="47"/>
        <pc:sldMkLst>
          <pc:docMk/>
          <pc:sldMk cId="118137346" sldId="1150"/>
        </pc:sldMkLst>
      </pc:sldChg>
      <pc:sldChg chg="del">
        <pc:chgData name="Brooke Lang" userId="b0c4d54ea9be1893" providerId="LiveId" clId="{DE9514DC-4727-4117-8CE4-54C153839844}" dt="2026-07-01T21:02:14.093" v="7" actId="47"/>
        <pc:sldMkLst>
          <pc:docMk/>
          <pc:sldMk cId="2825083172" sldId="1152"/>
        </pc:sldMkLst>
      </pc:sldChg>
      <pc:sldChg chg="del">
        <pc:chgData name="Brooke Lang" userId="b0c4d54ea9be1893" providerId="LiveId" clId="{DE9514DC-4727-4117-8CE4-54C153839844}" dt="2026-07-01T21:02:14.093" v="7" actId="47"/>
        <pc:sldMkLst>
          <pc:docMk/>
          <pc:sldMk cId="1249063704" sldId="1153"/>
        </pc:sldMkLst>
      </pc:sldChg>
      <pc:sldChg chg="del">
        <pc:chgData name="Brooke Lang" userId="b0c4d54ea9be1893" providerId="LiveId" clId="{DE9514DC-4727-4117-8CE4-54C153839844}" dt="2026-07-01T21:02:14.093" v="7" actId="47"/>
        <pc:sldMkLst>
          <pc:docMk/>
          <pc:sldMk cId="2299686933" sldId="1154"/>
        </pc:sldMkLst>
      </pc:sldChg>
      <pc:sldChg chg="del">
        <pc:chgData name="Brooke Lang" userId="b0c4d54ea9be1893" providerId="LiveId" clId="{DE9514DC-4727-4117-8CE4-54C153839844}" dt="2026-07-01T21:02:14.093" v="7" actId="47"/>
        <pc:sldMkLst>
          <pc:docMk/>
          <pc:sldMk cId="1580547870" sldId="1155"/>
        </pc:sldMkLst>
      </pc:sldChg>
      <pc:sldChg chg="del">
        <pc:chgData name="Brooke Lang" userId="b0c4d54ea9be1893" providerId="LiveId" clId="{DE9514DC-4727-4117-8CE4-54C153839844}" dt="2026-07-01T21:02:14.093" v="7" actId="47"/>
        <pc:sldMkLst>
          <pc:docMk/>
          <pc:sldMk cId="1288602269" sldId="1156"/>
        </pc:sldMkLst>
      </pc:sldChg>
      <pc:sldChg chg="new del">
        <pc:chgData name="Brooke Lang" userId="b0c4d54ea9be1893" providerId="LiveId" clId="{DE9514DC-4727-4117-8CE4-54C153839844}" dt="2026-07-01T21:01:44.495" v="5" actId="680"/>
        <pc:sldMkLst>
          <pc:docMk/>
          <pc:sldMk cId="2732680575" sldId="1158"/>
        </pc:sldMkLst>
      </pc:sldChg>
      <pc:sldChg chg="new del">
        <pc:chgData name="Brooke Lang" userId="b0c4d54ea9be1893" providerId="LiveId" clId="{DE9514DC-4727-4117-8CE4-54C153839844}" dt="2026-07-01T21:01:43.690" v="4" actId="680"/>
        <pc:sldMkLst>
          <pc:docMk/>
          <pc:sldMk cId="1024826845" sldId="1159"/>
        </pc:sldMkLst>
      </pc:sldChg>
      <pc:sldChg chg="new del">
        <pc:chgData name="Brooke Lang" userId="b0c4d54ea9be1893" providerId="LiveId" clId="{DE9514DC-4727-4117-8CE4-54C153839844}" dt="2026-07-01T21:01:43.668" v="3" actId="680"/>
        <pc:sldMkLst>
          <pc:docMk/>
          <pc:sldMk cId="2144263937" sldId="11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4718F-52E5-4A1A-BE9F-602D1C3B710E}"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16FCB-571B-4E5D-9963-44CC102C5D81}" type="slidenum">
              <a:rPr lang="en-US" smtClean="0"/>
              <a:t>‹#›</a:t>
            </a:fld>
            <a:endParaRPr lang="en-US"/>
          </a:p>
        </p:txBody>
      </p:sp>
    </p:spTree>
    <p:extLst>
      <p:ext uri="{BB962C8B-B14F-4D97-AF65-F5344CB8AC3E}">
        <p14:creationId xmlns:p14="http://schemas.microsoft.com/office/powerpoint/2010/main" val="38249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89535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5C49E-FA63-4F9A-8EC3-80C70170D97E}"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110412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273779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365C49E-FA63-4F9A-8EC3-80C70170D97E}"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319952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326628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127596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245084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65C49E-FA63-4F9A-8EC3-80C70170D97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139251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65C49E-FA63-4F9A-8EC3-80C70170D97E}"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122333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65C49E-FA63-4F9A-8EC3-80C70170D97E}"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24674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65C49E-FA63-4F9A-8EC3-80C70170D97E}"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6499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5C49E-FA63-4F9A-8EC3-80C70170D97E}"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299759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5C49E-FA63-4F9A-8EC3-80C70170D97E}"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255389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0365C49E-FA63-4F9A-8EC3-80C70170D97E}" type="datetimeFigureOut">
              <a:rPr lang="en-US" smtClean="0"/>
              <a:t>7/1/2026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623237F-597D-4DBB-AA05-3388ED0EF4A9}" type="slidenum">
              <a:rPr lang="en-US" smtClean="0"/>
              <a:t>‹#›</a:t>
            </a:fld>
            <a:endParaRPr lang="en-US"/>
          </a:p>
        </p:txBody>
      </p:sp>
    </p:spTree>
    <p:extLst>
      <p:ext uri="{BB962C8B-B14F-4D97-AF65-F5344CB8AC3E}">
        <p14:creationId xmlns:p14="http://schemas.microsoft.com/office/powerpoint/2010/main" val="99774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365C49E-FA63-4F9A-8EC3-80C70170D97E}" type="datetimeFigureOut">
              <a:rPr lang="en-US" smtClean="0"/>
              <a:t>7/1/2026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623237F-597D-4DBB-AA05-3388ED0EF4A9}" type="slidenum">
              <a:rPr lang="en-US" smtClean="0"/>
              <a:t>‹#›</a:t>
            </a:fld>
            <a:endParaRPr lang="en-US"/>
          </a:p>
        </p:txBody>
      </p:sp>
    </p:spTree>
    <p:extLst>
      <p:ext uri="{BB962C8B-B14F-4D97-AF65-F5344CB8AC3E}">
        <p14:creationId xmlns:p14="http://schemas.microsoft.com/office/powerpoint/2010/main" val="39115414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ytesizeapps.net/wordboard_keyboar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4328-2F45-E095-7E7A-758065E0268C}"/>
              </a:ext>
            </a:extLst>
          </p:cNvPr>
          <p:cNvSpPr>
            <a:spLocks noGrp="1"/>
          </p:cNvSpPr>
          <p:nvPr>
            <p:ph type="ctrTitle"/>
          </p:nvPr>
        </p:nvSpPr>
        <p:spPr>
          <a:xfrm>
            <a:off x="810001" y="1776950"/>
            <a:ext cx="10572000" cy="2971051"/>
          </a:xfrm>
        </p:spPr>
        <p:txBody>
          <a:bodyPr/>
          <a:lstStyle/>
          <a:p>
            <a:r>
              <a:rPr lang="en-US" dirty="0"/>
              <a:t>Technology and Supports for Aphasia</a:t>
            </a:r>
          </a:p>
        </p:txBody>
      </p:sp>
      <p:sp>
        <p:nvSpPr>
          <p:cNvPr id="3" name="Subtitle 2">
            <a:extLst>
              <a:ext uri="{FF2B5EF4-FFF2-40B4-BE49-F238E27FC236}">
                <a16:creationId xmlns:a16="http://schemas.microsoft.com/office/drawing/2014/main" id="{4DA6B624-F941-B54A-1544-7F2F37C5D7E4}"/>
              </a:ext>
            </a:extLst>
          </p:cNvPr>
          <p:cNvSpPr>
            <a:spLocks noGrp="1"/>
          </p:cNvSpPr>
          <p:nvPr>
            <p:ph type="subTitle" idx="1"/>
          </p:nvPr>
        </p:nvSpPr>
        <p:spPr/>
        <p:txBody>
          <a:bodyPr>
            <a:noAutofit/>
          </a:bodyPr>
          <a:lstStyle/>
          <a:p>
            <a:r>
              <a:rPr lang="en-US" sz="2800" dirty="0"/>
              <a:t>Brooke Lang, M.A.,  CCC-SLP and Bryn Lander</a:t>
            </a:r>
          </a:p>
        </p:txBody>
      </p:sp>
    </p:spTree>
    <p:extLst>
      <p:ext uri="{BB962C8B-B14F-4D97-AF65-F5344CB8AC3E}">
        <p14:creationId xmlns:p14="http://schemas.microsoft.com/office/powerpoint/2010/main" val="301838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7A4D-1EDF-C5C0-4EE1-693033DC553B}"/>
              </a:ext>
            </a:extLst>
          </p:cNvPr>
          <p:cNvSpPr>
            <a:spLocks noGrp="1"/>
          </p:cNvSpPr>
          <p:nvPr>
            <p:ph type="title"/>
          </p:nvPr>
        </p:nvSpPr>
        <p:spPr>
          <a:xfrm>
            <a:off x="5775158" y="793884"/>
            <a:ext cx="5606840" cy="970450"/>
          </a:xfrm>
        </p:spPr>
        <p:txBody>
          <a:bodyPr>
            <a:normAutofit fontScale="90000"/>
          </a:bodyPr>
          <a:lstStyle/>
          <a:p>
            <a:pPr algn="ctr"/>
            <a:r>
              <a:rPr lang="en-US" sz="4800" dirty="0"/>
              <a:t>Speech-to-text and Notes App</a:t>
            </a:r>
          </a:p>
        </p:txBody>
      </p:sp>
      <p:pic>
        <p:nvPicPr>
          <p:cNvPr id="7" name="Content Placeholder 6">
            <a:extLst>
              <a:ext uri="{FF2B5EF4-FFF2-40B4-BE49-F238E27FC236}">
                <a16:creationId xmlns:a16="http://schemas.microsoft.com/office/drawing/2014/main" id="{4D1925D2-2E4A-C025-AD21-54482A9426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531" y="150341"/>
            <a:ext cx="3030040" cy="6557318"/>
          </a:xfrm>
          <a:prstGeom prst="rect">
            <a:avLst/>
          </a:prstGeom>
          <a:effectLst>
            <a:outerShdw blurRad="50800" dir="14400000">
              <a:srgbClr val="000000">
                <a:alpha val="40000"/>
              </a:srgbClr>
            </a:outerShdw>
          </a:effectLst>
        </p:spPr>
      </p:pic>
      <p:pic>
        <p:nvPicPr>
          <p:cNvPr id="4" name="Picture 3" descr="Notes App Icon">
            <a:extLst>
              <a:ext uri="{FF2B5EF4-FFF2-40B4-BE49-F238E27FC236}">
                <a16:creationId xmlns:a16="http://schemas.microsoft.com/office/drawing/2014/main" id="{0F94AA0F-E00C-B79E-B2D3-F693154BD707}"/>
              </a:ext>
            </a:extLst>
          </p:cNvPr>
          <p:cNvPicPr>
            <a:picLocks noChangeAspect="1"/>
          </p:cNvPicPr>
          <p:nvPr/>
        </p:nvPicPr>
        <p:blipFill>
          <a:blip r:embed="rId3"/>
          <a:stretch>
            <a:fillRect/>
          </a:stretch>
        </p:blipFill>
        <p:spPr>
          <a:xfrm>
            <a:off x="8304186" y="2022004"/>
            <a:ext cx="2018538" cy="2018538"/>
          </a:xfrm>
          <a:prstGeom prst="rect">
            <a:avLst/>
          </a:prstGeom>
        </p:spPr>
      </p:pic>
      <p:pic>
        <p:nvPicPr>
          <p:cNvPr id="5" name="Picture 4" descr="Speech To Text Technology - Beyond Key Systems">
            <a:extLst>
              <a:ext uri="{FF2B5EF4-FFF2-40B4-BE49-F238E27FC236}">
                <a16:creationId xmlns:a16="http://schemas.microsoft.com/office/drawing/2014/main" id="{B217D754-F3AA-EFB3-6453-F819C02493AB}"/>
              </a:ext>
            </a:extLst>
          </p:cNvPr>
          <p:cNvPicPr>
            <a:picLocks noChangeAspect="1"/>
          </p:cNvPicPr>
          <p:nvPr/>
        </p:nvPicPr>
        <p:blipFill>
          <a:blip r:embed="rId4"/>
          <a:stretch>
            <a:fillRect/>
          </a:stretch>
        </p:blipFill>
        <p:spPr>
          <a:xfrm>
            <a:off x="7244912" y="4040542"/>
            <a:ext cx="4137086" cy="1858894"/>
          </a:xfrm>
          <a:prstGeom prst="rect">
            <a:avLst/>
          </a:prstGeom>
        </p:spPr>
      </p:pic>
    </p:spTree>
    <p:extLst>
      <p:ext uri="{BB962C8B-B14F-4D97-AF65-F5344CB8AC3E}">
        <p14:creationId xmlns:p14="http://schemas.microsoft.com/office/powerpoint/2010/main" val="10158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F492-2240-33C9-E37F-466A0ACD40C5}"/>
              </a:ext>
            </a:extLst>
          </p:cNvPr>
          <p:cNvSpPr>
            <a:spLocks noGrp="1"/>
          </p:cNvSpPr>
          <p:nvPr>
            <p:ph type="title"/>
          </p:nvPr>
        </p:nvSpPr>
        <p:spPr/>
        <p:txBody>
          <a:bodyPr/>
          <a:lstStyle/>
          <a:p>
            <a:pPr algn="ctr"/>
            <a:r>
              <a:rPr lang="en-US" sz="4800" dirty="0"/>
              <a:t>Voice Recorder</a:t>
            </a:r>
          </a:p>
        </p:txBody>
      </p:sp>
      <p:pic>
        <p:nvPicPr>
          <p:cNvPr id="4" name="Content Placeholder 3" descr="How to Record Voice Memos &amp; Audio on iPhone">
            <a:extLst>
              <a:ext uri="{FF2B5EF4-FFF2-40B4-BE49-F238E27FC236}">
                <a16:creationId xmlns:a16="http://schemas.microsoft.com/office/drawing/2014/main" id="{D3B83A7A-2114-A504-633D-FB0FABC3F8FF}"/>
              </a:ext>
            </a:extLst>
          </p:cNvPr>
          <p:cNvPicPr>
            <a:picLocks noGrp="1" noChangeAspect="1"/>
          </p:cNvPicPr>
          <p:nvPr>
            <p:ph idx="1"/>
          </p:nvPr>
        </p:nvPicPr>
        <p:blipFill>
          <a:blip r:embed="rId4"/>
          <a:stretch>
            <a:fillRect/>
          </a:stretch>
        </p:blipFill>
        <p:spPr>
          <a:xfrm>
            <a:off x="5073615" y="2222500"/>
            <a:ext cx="2044769" cy="3636963"/>
          </a:xfrm>
          <a:prstGeom prst="rect">
            <a:avLst/>
          </a:prstGeom>
        </p:spPr>
      </p:pic>
      <p:pic>
        <p:nvPicPr>
          <p:cNvPr id="6" name="New Recording 4">
            <a:hlinkClick r:id="" action="ppaction://media"/>
            <a:extLst>
              <a:ext uri="{FF2B5EF4-FFF2-40B4-BE49-F238E27FC236}">
                <a16:creationId xmlns:a16="http://schemas.microsoft.com/office/drawing/2014/main" id="{4458EB85-CA6B-FD76-D91B-B193A66307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83163" y="3876675"/>
            <a:ext cx="487362" cy="487363"/>
          </a:xfrm>
          <a:prstGeom prst="rect">
            <a:avLst/>
          </a:prstGeom>
        </p:spPr>
      </p:pic>
    </p:spTree>
    <p:extLst>
      <p:ext uri="{BB962C8B-B14F-4D97-AF65-F5344CB8AC3E}">
        <p14:creationId xmlns:p14="http://schemas.microsoft.com/office/powerpoint/2010/main" val="26854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8D5D5-6D0E-661D-FFEF-4060515AFA0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BE818EF-F5A1-DB7B-2D56-B65A8226ADDE}"/>
              </a:ext>
            </a:extLst>
          </p:cNvPr>
          <p:cNvPicPr>
            <a:picLocks noChangeAspect="1"/>
          </p:cNvPicPr>
          <p:nvPr/>
        </p:nvPicPr>
        <p:blipFill>
          <a:blip r:embed="rId2"/>
          <a:stretch>
            <a:fillRect/>
          </a:stretch>
        </p:blipFill>
        <p:spPr>
          <a:xfrm>
            <a:off x="736706" y="643467"/>
            <a:ext cx="4944320" cy="5571066"/>
          </a:xfrm>
          <a:prstGeom prst="rect">
            <a:avLst/>
          </a:prstGeom>
        </p:spPr>
      </p:pic>
      <p:pic>
        <p:nvPicPr>
          <p:cNvPr id="7" name="Content Placeholder 6">
            <a:extLst>
              <a:ext uri="{FF2B5EF4-FFF2-40B4-BE49-F238E27FC236}">
                <a16:creationId xmlns:a16="http://schemas.microsoft.com/office/drawing/2014/main" id="{527B3202-4E59-583F-E73C-9E2B2ED187A0}"/>
              </a:ext>
            </a:extLst>
          </p:cNvPr>
          <p:cNvPicPr>
            <a:picLocks noGrp="1" noChangeAspect="1"/>
          </p:cNvPicPr>
          <p:nvPr>
            <p:ph idx="1"/>
          </p:nvPr>
        </p:nvPicPr>
        <p:blipFill>
          <a:blip r:embed="rId3"/>
          <a:stretch>
            <a:fillRect/>
          </a:stretch>
        </p:blipFill>
        <p:spPr>
          <a:xfrm>
            <a:off x="6417733" y="2082166"/>
            <a:ext cx="5130798" cy="2693668"/>
          </a:xfrm>
          <a:prstGeom prst="rect">
            <a:avLst/>
          </a:prstGeom>
        </p:spPr>
      </p:pic>
    </p:spTree>
    <p:extLst>
      <p:ext uri="{BB962C8B-B14F-4D97-AF65-F5344CB8AC3E}">
        <p14:creationId xmlns:p14="http://schemas.microsoft.com/office/powerpoint/2010/main" val="10245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E19F5-2AAC-6D58-50AD-E0C602F81EB1}"/>
              </a:ext>
            </a:extLst>
          </p:cNvPr>
          <p:cNvPicPr>
            <a:picLocks noChangeAspect="1"/>
          </p:cNvPicPr>
          <p:nvPr/>
        </p:nvPicPr>
        <p:blipFill>
          <a:blip r:embed="rId2"/>
          <a:stretch>
            <a:fillRect/>
          </a:stretch>
        </p:blipFill>
        <p:spPr>
          <a:xfrm>
            <a:off x="3053729" y="0"/>
            <a:ext cx="6084541" cy="6858000"/>
          </a:xfrm>
          <a:prstGeom prst="rect">
            <a:avLst/>
          </a:prstGeom>
        </p:spPr>
      </p:pic>
    </p:spTree>
    <p:extLst>
      <p:ext uri="{BB962C8B-B14F-4D97-AF65-F5344CB8AC3E}">
        <p14:creationId xmlns:p14="http://schemas.microsoft.com/office/powerpoint/2010/main" val="263480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11C9-45B9-F9CB-7D07-F301670E9412}"/>
              </a:ext>
            </a:extLst>
          </p:cNvPr>
          <p:cNvSpPr>
            <a:spLocks noGrp="1"/>
          </p:cNvSpPr>
          <p:nvPr>
            <p:ph type="title"/>
          </p:nvPr>
        </p:nvSpPr>
        <p:spPr>
          <a:xfrm>
            <a:off x="818712" y="378827"/>
            <a:ext cx="10571998" cy="970450"/>
          </a:xfrm>
        </p:spPr>
        <p:txBody>
          <a:bodyPr/>
          <a:lstStyle/>
          <a:p>
            <a:pPr algn="ctr"/>
            <a:r>
              <a:rPr lang="en-US" sz="5400" dirty="0"/>
              <a:t>NEXT TIME:</a:t>
            </a:r>
          </a:p>
        </p:txBody>
      </p:sp>
      <p:sp>
        <p:nvSpPr>
          <p:cNvPr id="3" name="Content Placeholder 2">
            <a:extLst>
              <a:ext uri="{FF2B5EF4-FFF2-40B4-BE49-F238E27FC236}">
                <a16:creationId xmlns:a16="http://schemas.microsoft.com/office/drawing/2014/main" id="{BA180340-AD14-510A-A081-DD6B983293C9}"/>
              </a:ext>
            </a:extLst>
          </p:cNvPr>
          <p:cNvSpPr>
            <a:spLocks noGrp="1"/>
          </p:cNvSpPr>
          <p:nvPr>
            <p:ph idx="1"/>
          </p:nvPr>
        </p:nvSpPr>
        <p:spPr>
          <a:xfrm>
            <a:off x="657347" y="2842662"/>
            <a:ext cx="10554574" cy="3636511"/>
          </a:xfrm>
        </p:spPr>
        <p:txBody>
          <a:bodyPr>
            <a:normAutofit/>
          </a:bodyPr>
          <a:lstStyle/>
          <a:p>
            <a:r>
              <a:rPr lang="en-US" sz="2400" b="1" dirty="0"/>
              <a:t>WEDNESDAY, August 5th at 4:00pm EST</a:t>
            </a:r>
          </a:p>
          <a:p>
            <a:r>
              <a:rPr lang="en-US" sz="2400" dirty="0"/>
              <a:t>What else do you want to learn?</a:t>
            </a:r>
          </a:p>
        </p:txBody>
      </p:sp>
      <p:pic>
        <p:nvPicPr>
          <p:cNvPr id="3074" name="Picture 2" descr="Lower Columbia Region Harbor Safety Committee – Safe navigation on the  waterways within the Lower Columbia Region">
            <a:extLst>
              <a:ext uri="{FF2B5EF4-FFF2-40B4-BE49-F238E27FC236}">
                <a16:creationId xmlns:a16="http://schemas.microsoft.com/office/drawing/2014/main" id="{01056CAF-1BF2-1723-DCFD-1F956F01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875" y="2534395"/>
            <a:ext cx="2759681" cy="2759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2D0508-99CD-D66F-9441-4FFE6F1255E5}"/>
              </a:ext>
            </a:extLst>
          </p:cNvPr>
          <p:cNvSpPr txBox="1"/>
          <p:nvPr/>
        </p:nvSpPr>
        <p:spPr>
          <a:xfrm>
            <a:off x="3050498" y="2865832"/>
            <a:ext cx="610099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9571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B71A-514D-5669-20D6-778FB268A7A1}"/>
              </a:ext>
            </a:extLst>
          </p:cNvPr>
          <p:cNvSpPr>
            <a:spLocks noGrp="1"/>
          </p:cNvSpPr>
          <p:nvPr>
            <p:ph type="title"/>
          </p:nvPr>
        </p:nvSpPr>
        <p:spPr>
          <a:xfrm>
            <a:off x="810000" y="447188"/>
            <a:ext cx="5933700" cy="970450"/>
          </a:xfrm>
        </p:spPr>
        <p:txBody>
          <a:bodyPr>
            <a:normAutofit/>
          </a:bodyPr>
          <a:lstStyle/>
          <a:p>
            <a:pPr>
              <a:lnSpc>
                <a:spcPct val="90000"/>
              </a:lnSpc>
            </a:pPr>
            <a:r>
              <a:rPr lang="en-US" sz="3400"/>
              <a:t>Communication Challenge</a:t>
            </a:r>
          </a:p>
        </p:txBody>
      </p:sp>
      <p:sp>
        <p:nvSpPr>
          <p:cNvPr id="3" name="Content Placeholder 2">
            <a:extLst>
              <a:ext uri="{FF2B5EF4-FFF2-40B4-BE49-F238E27FC236}">
                <a16:creationId xmlns:a16="http://schemas.microsoft.com/office/drawing/2014/main" id="{72EEA735-474A-29DA-6CC0-13D6488CA00C}"/>
              </a:ext>
            </a:extLst>
          </p:cNvPr>
          <p:cNvSpPr>
            <a:spLocks noGrp="1"/>
          </p:cNvSpPr>
          <p:nvPr>
            <p:ph idx="1"/>
          </p:nvPr>
        </p:nvSpPr>
        <p:spPr>
          <a:xfrm>
            <a:off x="818712" y="2222287"/>
            <a:ext cx="5924988" cy="3636511"/>
          </a:xfrm>
        </p:spPr>
        <p:txBody>
          <a:bodyPr>
            <a:normAutofit/>
          </a:bodyPr>
          <a:lstStyle/>
          <a:p>
            <a:pPr marL="0" indent="0">
              <a:buNone/>
            </a:pPr>
            <a:r>
              <a:rPr lang="en-US" b="1" u="sng" dirty="0"/>
              <a:t>EXAMPLE</a:t>
            </a:r>
            <a:r>
              <a:rPr lang="en-US" dirty="0"/>
              <a:t>: </a:t>
            </a:r>
          </a:p>
          <a:p>
            <a:pPr marL="0" indent="0">
              <a:buNone/>
            </a:pPr>
            <a:r>
              <a:rPr lang="en-US" dirty="0"/>
              <a:t>I receive </a:t>
            </a:r>
            <a:r>
              <a:rPr lang="en-US" b="1" dirty="0"/>
              <a:t>text messages </a:t>
            </a:r>
            <a:r>
              <a:rPr lang="en-US" dirty="0"/>
              <a:t>from friends and family, and it’s hard for me to respond, but I want to stay connected to them.  </a:t>
            </a:r>
          </a:p>
        </p:txBody>
      </p:sp>
      <p:pic>
        <p:nvPicPr>
          <p:cNvPr id="5" name="Picture 4" descr="6 common types of mobile messages explained">
            <a:extLst>
              <a:ext uri="{FF2B5EF4-FFF2-40B4-BE49-F238E27FC236}">
                <a16:creationId xmlns:a16="http://schemas.microsoft.com/office/drawing/2014/main" id="{CF8F8EFC-AEE9-2F4C-387A-0FA25AFB6336}"/>
              </a:ext>
            </a:extLst>
          </p:cNvPr>
          <p:cNvPicPr>
            <a:picLocks noChangeAspect="1"/>
          </p:cNvPicPr>
          <p:nvPr/>
        </p:nvPicPr>
        <p:blipFill>
          <a:blip r:embed="rId2"/>
          <a:stretch>
            <a:fillRect/>
          </a:stretch>
        </p:blipFill>
        <p:spPr>
          <a:xfrm>
            <a:off x="8295785" y="1706314"/>
            <a:ext cx="3141180" cy="3445371"/>
          </a:xfrm>
          <a:prstGeom prst="rect">
            <a:avLst/>
          </a:prstGeom>
        </p:spPr>
      </p:pic>
    </p:spTree>
    <p:extLst>
      <p:ext uri="{BB962C8B-B14F-4D97-AF65-F5344CB8AC3E}">
        <p14:creationId xmlns:p14="http://schemas.microsoft.com/office/powerpoint/2010/main" val="379921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E891-D6E6-8CDE-E967-86707DB73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6A1F9-ABC8-DF06-1F0B-8196F92422BA}"/>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51A764EE-9AC8-C4F1-9BC7-C5E0F892C118}"/>
              </a:ext>
            </a:extLst>
          </p:cNvPr>
          <p:cNvSpPr>
            <a:spLocks noGrp="1"/>
          </p:cNvSpPr>
          <p:nvPr>
            <p:ph idx="1"/>
          </p:nvPr>
        </p:nvSpPr>
        <p:spPr/>
        <p:txBody>
          <a:bodyPr>
            <a:normAutofit/>
          </a:bodyPr>
          <a:lstStyle/>
          <a:p>
            <a:r>
              <a:rPr lang="en-US" sz="3200" dirty="0"/>
              <a:t>Word Board (keyboard add-on)</a:t>
            </a:r>
          </a:p>
          <a:p>
            <a:pPr marL="0" indent="0">
              <a:buNone/>
            </a:pPr>
            <a:endParaRPr lang="en-US" sz="3200" dirty="0"/>
          </a:p>
          <a:p>
            <a:r>
              <a:rPr lang="en-US" sz="3200" dirty="0" err="1">
                <a:solidFill>
                  <a:srgbClr val="FFFFFF"/>
                </a:solidFill>
              </a:rPr>
              <a:t>Clarocom</a:t>
            </a:r>
            <a:r>
              <a:rPr lang="en-US" sz="3200" dirty="0">
                <a:solidFill>
                  <a:srgbClr val="FFFFFF"/>
                </a:solidFill>
              </a:rPr>
              <a:t> App</a:t>
            </a:r>
          </a:p>
          <a:p>
            <a:r>
              <a:rPr lang="en-US" sz="3200" dirty="0">
                <a:solidFill>
                  <a:srgbClr val="FFFFFF"/>
                </a:solidFill>
              </a:rPr>
              <a:t>ChatGPT</a:t>
            </a:r>
          </a:p>
        </p:txBody>
      </p:sp>
      <p:pic>
        <p:nvPicPr>
          <p:cNvPr id="3" name="Picture 2" descr="A keyboard with a blue and white logo&#10;&#10;AI-generated content may be incorrect.">
            <a:extLst>
              <a:ext uri="{FF2B5EF4-FFF2-40B4-BE49-F238E27FC236}">
                <a16:creationId xmlns:a16="http://schemas.microsoft.com/office/drawing/2014/main" id="{D0FAC409-F1E9-A3DE-A7E3-B46F068F2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960" y="2063338"/>
            <a:ext cx="1649935" cy="1627788"/>
          </a:xfrm>
          <a:prstGeom prst="rect">
            <a:avLst/>
          </a:prstGeom>
        </p:spPr>
      </p:pic>
      <p:pic>
        <p:nvPicPr>
          <p:cNvPr id="4" name="Picture 3">
            <a:extLst>
              <a:ext uri="{FF2B5EF4-FFF2-40B4-BE49-F238E27FC236}">
                <a16:creationId xmlns:a16="http://schemas.microsoft.com/office/drawing/2014/main" id="{C866C2C5-CBA6-9DCF-444B-E7F928FF7139}"/>
              </a:ext>
            </a:extLst>
          </p:cNvPr>
          <p:cNvPicPr>
            <a:picLocks noChangeAspect="1"/>
          </p:cNvPicPr>
          <p:nvPr/>
        </p:nvPicPr>
        <p:blipFill>
          <a:blip r:embed="rId3"/>
          <a:stretch>
            <a:fillRect/>
          </a:stretch>
        </p:blipFill>
        <p:spPr>
          <a:xfrm>
            <a:off x="7607808" y="3851508"/>
            <a:ext cx="1316260" cy="1316260"/>
          </a:xfrm>
          <a:prstGeom prst="rect">
            <a:avLst/>
          </a:prstGeom>
        </p:spPr>
      </p:pic>
      <p:pic>
        <p:nvPicPr>
          <p:cNvPr id="6" name="Picture 5">
            <a:extLst>
              <a:ext uri="{FF2B5EF4-FFF2-40B4-BE49-F238E27FC236}">
                <a16:creationId xmlns:a16="http://schemas.microsoft.com/office/drawing/2014/main" id="{98117EDE-3849-3DD5-A32B-2D1274471E68}"/>
              </a:ext>
            </a:extLst>
          </p:cNvPr>
          <p:cNvPicPr>
            <a:picLocks noChangeAspect="1"/>
          </p:cNvPicPr>
          <p:nvPr/>
        </p:nvPicPr>
        <p:blipFill>
          <a:blip r:embed="rId4"/>
          <a:stretch>
            <a:fillRect/>
          </a:stretch>
        </p:blipFill>
        <p:spPr>
          <a:xfrm>
            <a:off x="4927600" y="4656307"/>
            <a:ext cx="1422400" cy="1422400"/>
          </a:xfrm>
          <a:prstGeom prst="rect">
            <a:avLst/>
          </a:prstGeom>
        </p:spPr>
      </p:pic>
    </p:spTree>
    <p:extLst>
      <p:ext uri="{BB962C8B-B14F-4D97-AF65-F5344CB8AC3E}">
        <p14:creationId xmlns:p14="http://schemas.microsoft.com/office/powerpoint/2010/main" val="473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E9DE-D844-FF91-7AC3-241BD797E4F8}"/>
              </a:ext>
            </a:extLst>
          </p:cNvPr>
          <p:cNvSpPr>
            <a:spLocks noGrp="1"/>
          </p:cNvSpPr>
          <p:nvPr>
            <p:ph type="title"/>
          </p:nvPr>
        </p:nvSpPr>
        <p:spPr/>
        <p:txBody>
          <a:bodyPr/>
          <a:lstStyle/>
          <a:p>
            <a:pPr algn="ctr"/>
            <a:r>
              <a:rPr lang="en-US" dirty="0"/>
              <a:t>Word Board </a:t>
            </a:r>
          </a:p>
        </p:txBody>
      </p:sp>
      <p:sp>
        <p:nvSpPr>
          <p:cNvPr id="3" name="Content Placeholder 2">
            <a:extLst>
              <a:ext uri="{FF2B5EF4-FFF2-40B4-BE49-F238E27FC236}">
                <a16:creationId xmlns:a16="http://schemas.microsoft.com/office/drawing/2014/main" id="{7A0F7895-1566-D099-DBDC-C3CEDC637D07}"/>
              </a:ext>
            </a:extLst>
          </p:cNvPr>
          <p:cNvSpPr>
            <a:spLocks noGrp="1"/>
          </p:cNvSpPr>
          <p:nvPr>
            <p:ph idx="1"/>
          </p:nvPr>
        </p:nvSpPr>
        <p:spPr>
          <a:xfrm>
            <a:off x="376863" y="2496394"/>
            <a:ext cx="6745832" cy="3636511"/>
          </a:xfrm>
        </p:spPr>
        <p:txBody>
          <a:bodyPr>
            <a:noAutofit/>
          </a:bodyPr>
          <a:lstStyle/>
          <a:p>
            <a:r>
              <a:rPr lang="en-US" sz="2000" dirty="0"/>
              <a:t>App for </a:t>
            </a:r>
            <a:r>
              <a:rPr lang="en-US" sz="2000" dirty="0" err="1"/>
              <a:t>iphone</a:t>
            </a:r>
            <a:r>
              <a:rPr lang="en-US" sz="2000" dirty="0"/>
              <a:t>/</a:t>
            </a:r>
            <a:r>
              <a:rPr lang="en-US" sz="2000" dirty="0" err="1"/>
              <a:t>ipad</a:t>
            </a:r>
            <a:r>
              <a:rPr lang="en-US" sz="2000" dirty="0"/>
              <a:t> (FREE version includes 6 keys, Pro upgrade unlocks unlimited keys and advanced features - $49.99)</a:t>
            </a:r>
          </a:p>
          <a:p>
            <a:r>
              <a:rPr lang="en-US" sz="2000" dirty="0" err="1">
                <a:hlinkClick r:id="rId2"/>
              </a:rPr>
              <a:t>WordBoard</a:t>
            </a:r>
            <a:r>
              <a:rPr lang="en-US" sz="2000" dirty="0">
                <a:hlinkClick r:id="rId2"/>
              </a:rPr>
              <a:t> App for iPhone - Text Snippets, Templates, and Copy Paste</a:t>
            </a:r>
            <a:endParaRPr lang="en-US" sz="2000" dirty="0"/>
          </a:p>
          <a:p>
            <a:r>
              <a:rPr lang="en-US" sz="2000" dirty="0"/>
              <a:t>Creates keys for phrases, replies, addresses, and templates you type every day</a:t>
            </a:r>
          </a:p>
          <a:p>
            <a:r>
              <a:rPr lang="en-US" sz="2000" dirty="0"/>
              <a:t>One tap inserts your saved text in Messages, Mail, WhatsApp, Notes, </a:t>
            </a:r>
            <a:r>
              <a:rPr lang="en-US" sz="2000" dirty="0" err="1"/>
              <a:t>etc</a:t>
            </a:r>
            <a:endParaRPr lang="en-US" sz="2000" dirty="0"/>
          </a:p>
          <a:p>
            <a:r>
              <a:rPr lang="en-US" sz="2000" dirty="0"/>
              <a:t>Group keys into folders by topic</a:t>
            </a:r>
          </a:p>
        </p:txBody>
      </p:sp>
      <p:pic>
        <p:nvPicPr>
          <p:cNvPr id="4" name="Picture 3" descr="A keyboard with a blue and white logo&#10;&#10;AI-generated content may be incorrect.">
            <a:extLst>
              <a:ext uri="{FF2B5EF4-FFF2-40B4-BE49-F238E27FC236}">
                <a16:creationId xmlns:a16="http://schemas.microsoft.com/office/drawing/2014/main" id="{E8E7CF18-D138-FE07-D28C-02477E28A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911" y="316371"/>
            <a:ext cx="1384242" cy="1365662"/>
          </a:xfrm>
          <a:prstGeom prst="rect">
            <a:avLst/>
          </a:prstGeom>
        </p:spPr>
      </p:pic>
      <p:pic>
        <p:nvPicPr>
          <p:cNvPr id="8" name="Picture 7">
            <a:extLst>
              <a:ext uri="{FF2B5EF4-FFF2-40B4-BE49-F238E27FC236}">
                <a16:creationId xmlns:a16="http://schemas.microsoft.com/office/drawing/2014/main" id="{F4D7458D-DB2D-5C33-447F-D5CFB6564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672" y="1809657"/>
            <a:ext cx="2385481" cy="5175968"/>
          </a:xfrm>
          <a:prstGeom prst="rect">
            <a:avLst/>
          </a:prstGeom>
        </p:spPr>
      </p:pic>
      <p:pic>
        <p:nvPicPr>
          <p:cNvPr id="10" name="Picture 9">
            <a:extLst>
              <a:ext uri="{FF2B5EF4-FFF2-40B4-BE49-F238E27FC236}">
                <a16:creationId xmlns:a16="http://schemas.microsoft.com/office/drawing/2014/main" id="{0B5DC46D-6946-BA38-D164-25551E6C3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9513" y="1809657"/>
            <a:ext cx="2308983" cy="5009983"/>
          </a:xfrm>
          <a:prstGeom prst="rect">
            <a:avLst/>
          </a:prstGeom>
        </p:spPr>
      </p:pic>
    </p:spTree>
    <p:extLst>
      <p:ext uri="{BB962C8B-B14F-4D97-AF65-F5344CB8AC3E}">
        <p14:creationId xmlns:p14="http://schemas.microsoft.com/office/powerpoint/2010/main" val="41269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53C3-486F-58BE-0EC7-12345F5B4C83}"/>
              </a:ext>
            </a:extLst>
          </p:cNvPr>
          <p:cNvSpPr>
            <a:spLocks noGrp="1"/>
          </p:cNvSpPr>
          <p:nvPr>
            <p:ph type="title"/>
          </p:nvPr>
        </p:nvSpPr>
        <p:spPr/>
        <p:txBody>
          <a:bodyPr/>
          <a:lstStyle/>
          <a:p>
            <a:pPr algn="ctr"/>
            <a:r>
              <a:rPr lang="en-US" dirty="0" err="1"/>
              <a:t>Clarocom</a:t>
            </a:r>
            <a:endParaRPr lang="en-US" dirty="0"/>
          </a:p>
        </p:txBody>
      </p:sp>
      <p:sp>
        <p:nvSpPr>
          <p:cNvPr id="3" name="Content Placeholder 2">
            <a:extLst>
              <a:ext uri="{FF2B5EF4-FFF2-40B4-BE49-F238E27FC236}">
                <a16:creationId xmlns:a16="http://schemas.microsoft.com/office/drawing/2014/main" id="{F329C442-6C38-0583-827F-09F6F0BFD815}"/>
              </a:ext>
            </a:extLst>
          </p:cNvPr>
          <p:cNvSpPr>
            <a:spLocks noGrp="1"/>
          </p:cNvSpPr>
          <p:nvPr>
            <p:ph idx="1"/>
          </p:nvPr>
        </p:nvSpPr>
        <p:spPr>
          <a:xfrm>
            <a:off x="818712" y="2222287"/>
            <a:ext cx="6843960" cy="3636511"/>
          </a:xfrm>
        </p:spPr>
        <p:txBody>
          <a:bodyPr>
            <a:normAutofit/>
          </a:bodyPr>
          <a:lstStyle/>
          <a:p>
            <a:r>
              <a:rPr lang="en-US" sz="2800" dirty="0"/>
              <a:t>App for </a:t>
            </a:r>
            <a:r>
              <a:rPr lang="en-US" sz="2800" dirty="0" err="1"/>
              <a:t>Ipad</a:t>
            </a:r>
            <a:r>
              <a:rPr lang="en-US" sz="2800" dirty="0"/>
              <a:t>/</a:t>
            </a:r>
            <a:r>
              <a:rPr lang="en-US" sz="2800" dirty="0" err="1"/>
              <a:t>Iphone</a:t>
            </a:r>
            <a:r>
              <a:rPr lang="en-US" sz="2800" dirty="0"/>
              <a:t> (FREE)</a:t>
            </a:r>
          </a:p>
          <a:p>
            <a:r>
              <a:rPr lang="en-US" sz="2800" dirty="0"/>
              <a:t>Designed for AAC to assist people who have trouble with spoken language</a:t>
            </a:r>
          </a:p>
          <a:p>
            <a:r>
              <a:rPr lang="en-US" sz="2800" dirty="0"/>
              <a:t>Offers text-to-speech, word prediction, and customizable phrase features</a:t>
            </a:r>
          </a:p>
        </p:txBody>
      </p:sp>
      <p:pic>
        <p:nvPicPr>
          <p:cNvPr id="4" name="Picture 3">
            <a:extLst>
              <a:ext uri="{FF2B5EF4-FFF2-40B4-BE49-F238E27FC236}">
                <a16:creationId xmlns:a16="http://schemas.microsoft.com/office/drawing/2014/main" id="{42304760-8CA2-1067-FF5D-E7065FBE568E}"/>
              </a:ext>
            </a:extLst>
          </p:cNvPr>
          <p:cNvPicPr>
            <a:picLocks noChangeAspect="1"/>
          </p:cNvPicPr>
          <p:nvPr/>
        </p:nvPicPr>
        <p:blipFill>
          <a:blip r:embed="rId2"/>
          <a:stretch>
            <a:fillRect/>
          </a:stretch>
        </p:blipFill>
        <p:spPr>
          <a:xfrm>
            <a:off x="7957103" y="242676"/>
            <a:ext cx="1479505" cy="1479505"/>
          </a:xfrm>
          <a:prstGeom prst="rect">
            <a:avLst/>
          </a:prstGeom>
        </p:spPr>
      </p:pic>
      <p:pic>
        <p:nvPicPr>
          <p:cNvPr id="5" name="Picture 4" descr="A screenshot of a chat&#10;&#10;AI-generated content may be incorrect.">
            <a:extLst>
              <a:ext uri="{FF2B5EF4-FFF2-40B4-BE49-F238E27FC236}">
                <a16:creationId xmlns:a16="http://schemas.microsoft.com/office/drawing/2014/main" id="{8C92D04E-F2E4-1B69-2C7F-23BC74923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855" y="2148306"/>
            <a:ext cx="2170587" cy="4709694"/>
          </a:xfrm>
          <a:prstGeom prst="rect">
            <a:avLst/>
          </a:prstGeom>
        </p:spPr>
      </p:pic>
    </p:spTree>
    <p:extLst>
      <p:ext uri="{BB962C8B-B14F-4D97-AF65-F5344CB8AC3E}">
        <p14:creationId xmlns:p14="http://schemas.microsoft.com/office/powerpoint/2010/main" val="27762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A015-7933-2FA6-94FA-B475DFA1E1E5}"/>
              </a:ext>
            </a:extLst>
          </p:cNvPr>
          <p:cNvSpPr>
            <a:spLocks noGrp="1"/>
          </p:cNvSpPr>
          <p:nvPr>
            <p:ph type="title"/>
          </p:nvPr>
        </p:nvSpPr>
        <p:spPr/>
        <p:txBody>
          <a:bodyPr/>
          <a:lstStyle/>
          <a:p>
            <a:pPr algn="ctr"/>
            <a:r>
              <a:rPr lang="en-US" dirty="0"/>
              <a:t>ChatGPT</a:t>
            </a:r>
          </a:p>
        </p:txBody>
      </p:sp>
      <p:sp>
        <p:nvSpPr>
          <p:cNvPr id="3" name="Content Placeholder 2">
            <a:extLst>
              <a:ext uri="{FF2B5EF4-FFF2-40B4-BE49-F238E27FC236}">
                <a16:creationId xmlns:a16="http://schemas.microsoft.com/office/drawing/2014/main" id="{30E3A6EE-EA11-F381-E722-645638F72A4A}"/>
              </a:ext>
            </a:extLst>
          </p:cNvPr>
          <p:cNvSpPr>
            <a:spLocks noGrp="1"/>
          </p:cNvSpPr>
          <p:nvPr>
            <p:ph idx="1"/>
          </p:nvPr>
        </p:nvSpPr>
        <p:spPr/>
        <p:txBody>
          <a:bodyPr/>
          <a:lstStyle/>
          <a:p>
            <a:pPr marL="0" indent="0">
              <a:buNone/>
            </a:pPr>
            <a:r>
              <a:rPr lang="en-US" b="1" dirty="0"/>
              <a:t>Technology Solution: ChatGPT</a:t>
            </a:r>
            <a:endParaRPr lang="en-US" dirty="0"/>
          </a:p>
          <a:p>
            <a:pPr marL="0" indent="0">
              <a:buNone/>
            </a:pPr>
            <a:br>
              <a:rPr lang="en-US" dirty="0"/>
            </a:br>
            <a:r>
              <a:rPr lang="en-US" dirty="0"/>
              <a:t>I use ChatGPT all the time! I can paste a long text message into ChatGPT, and it helps me understand what the person is saying. Then it helps me write a reply that sounds like me. I can even ask it to make my response shorter, friendlier, or more casual. It makes texting much less stressful and helps me communicate with confidence.</a:t>
            </a:r>
          </a:p>
          <a:p>
            <a:endParaRPr lang="en-US" dirty="0"/>
          </a:p>
        </p:txBody>
      </p:sp>
    </p:spTree>
    <p:extLst>
      <p:ext uri="{BB962C8B-B14F-4D97-AF65-F5344CB8AC3E}">
        <p14:creationId xmlns:p14="http://schemas.microsoft.com/office/powerpoint/2010/main" val="422644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72E6-F233-68D4-9301-D9B2270A02C2}"/>
              </a:ext>
            </a:extLst>
          </p:cNvPr>
          <p:cNvSpPr>
            <a:spLocks noGrp="1"/>
          </p:cNvSpPr>
          <p:nvPr>
            <p:ph type="title"/>
          </p:nvPr>
        </p:nvSpPr>
        <p:spPr>
          <a:xfrm>
            <a:off x="810000" y="447188"/>
            <a:ext cx="5933700" cy="970450"/>
          </a:xfrm>
        </p:spPr>
        <p:txBody>
          <a:bodyPr>
            <a:normAutofit/>
          </a:bodyPr>
          <a:lstStyle/>
          <a:p>
            <a:pPr algn="ctr"/>
            <a:r>
              <a:rPr lang="en-US" dirty="0"/>
              <a:t>Bryn Demo</a:t>
            </a:r>
            <a:endParaRPr lang="en-US"/>
          </a:p>
        </p:txBody>
      </p:sp>
      <p:sp>
        <p:nvSpPr>
          <p:cNvPr id="3" name="Content Placeholder 2">
            <a:extLst>
              <a:ext uri="{FF2B5EF4-FFF2-40B4-BE49-F238E27FC236}">
                <a16:creationId xmlns:a16="http://schemas.microsoft.com/office/drawing/2014/main" id="{70A99E12-5573-A262-5DEA-26DF7CB7D559}"/>
              </a:ext>
            </a:extLst>
          </p:cNvPr>
          <p:cNvSpPr>
            <a:spLocks noGrp="1"/>
          </p:cNvSpPr>
          <p:nvPr>
            <p:ph idx="1"/>
          </p:nvPr>
        </p:nvSpPr>
        <p:spPr>
          <a:xfrm>
            <a:off x="818712" y="2222287"/>
            <a:ext cx="5924988" cy="3636511"/>
          </a:xfrm>
        </p:spPr>
        <p:txBody>
          <a:bodyPr>
            <a:normAutofit/>
          </a:bodyPr>
          <a:lstStyle/>
          <a:p>
            <a:r>
              <a:rPr lang="en-US" sz="3200" dirty="0"/>
              <a:t>Using Word Board Keyboard and </a:t>
            </a:r>
            <a:r>
              <a:rPr lang="en-US" sz="3200" dirty="0" err="1"/>
              <a:t>Clarocom</a:t>
            </a:r>
            <a:r>
              <a:rPr lang="en-US" sz="3200" dirty="0"/>
              <a:t> for Text Message Responses</a:t>
            </a:r>
          </a:p>
        </p:txBody>
      </p:sp>
      <p:pic>
        <p:nvPicPr>
          <p:cNvPr id="5" name="Picture 4">
            <a:extLst>
              <a:ext uri="{FF2B5EF4-FFF2-40B4-BE49-F238E27FC236}">
                <a16:creationId xmlns:a16="http://schemas.microsoft.com/office/drawing/2014/main" id="{5CA1F225-005E-7BB8-64CC-17565C92D211}"/>
              </a:ext>
            </a:extLst>
          </p:cNvPr>
          <p:cNvPicPr>
            <a:picLocks noChangeAspect="1"/>
          </p:cNvPicPr>
          <p:nvPr/>
        </p:nvPicPr>
        <p:blipFill>
          <a:blip r:embed="rId2"/>
          <a:srcRect r="-1" b="24098"/>
          <a:stretch>
            <a:fillRect/>
          </a:stretch>
        </p:blipFill>
        <p:spPr>
          <a:xfrm>
            <a:off x="8505456" y="1274970"/>
            <a:ext cx="2722432" cy="2066366"/>
          </a:xfrm>
          <a:prstGeom prst="rect">
            <a:avLst/>
          </a:prstGeom>
        </p:spPr>
      </p:pic>
      <p:pic>
        <p:nvPicPr>
          <p:cNvPr id="6" name="Picture 5" descr="A keyboard with a blue and white logo&#10;&#10;AI-generated content may be incorrect.">
            <a:extLst>
              <a:ext uri="{FF2B5EF4-FFF2-40B4-BE49-F238E27FC236}">
                <a16:creationId xmlns:a16="http://schemas.microsoft.com/office/drawing/2014/main" id="{F64B581C-3D69-964E-F0E6-F53B0933050C}"/>
              </a:ext>
            </a:extLst>
          </p:cNvPr>
          <p:cNvPicPr>
            <a:picLocks noChangeAspect="1"/>
          </p:cNvPicPr>
          <p:nvPr/>
        </p:nvPicPr>
        <p:blipFill>
          <a:blip r:embed="rId3">
            <a:extLst>
              <a:ext uri="{28A0092B-C50C-407E-A947-70E740481C1C}">
                <a14:useLocalDpi xmlns:a14="http://schemas.microsoft.com/office/drawing/2010/main" val="0"/>
              </a:ext>
            </a:extLst>
          </a:blip>
          <a:srcRect t="4857" r="-1" b="17599"/>
          <a:stretch>
            <a:fillRect/>
          </a:stretch>
        </p:blipFill>
        <p:spPr>
          <a:xfrm>
            <a:off x="8505456" y="3505927"/>
            <a:ext cx="2722432" cy="2082807"/>
          </a:xfrm>
          <a:prstGeom prst="rect">
            <a:avLst/>
          </a:prstGeom>
        </p:spPr>
      </p:pic>
    </p:spTree>
    <p:extLst>
      <p:ext uri="{BB962C8B-B14F-4D97-AF65-F5344CB8AC3E}">
        <p14:creationId xmlns:p14="http://schemas.microsoft.com/office/powerpoint/2010/main" val="32578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22E6-4205-1328-D91F-24EE9ADAA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1E70C-E7BF-B64B-C8B6-71D90CC53878}"/>
              </a:ext>
            </a:extLst>
          </p:cNvPr>
          <p:cNvSpPr>
            <a:spLocks noGrp="1"/>
          </p:cNvSpPr>
          <p:nvPr>
            <p:ph type="title"/>
          </p:nvPr>
        </p:nvSpPr>
        <p:spPr>
          <a:xfrm>
            <a:off x="810000" y="447188"/>
            <a:ext cx="10571998" cy="970450"/>
          </a:xfrm>
        </p:spPr>
        <p:txBody>
          <a:bodyPr>
            <a:normAutofit/>
          </a:bodyPr>
          <a:lstStyle/>
          <a:p>
            <a:pPr algn="ctr"/>
            <a:r>
              <a:rPr lang="en-US" dirty="0"/>
              <a:t>Communication Challenge</a:t>
            </a:r>
          </a:p>
        </p:txBody>
      </p:sp>
      <p:sp>
        <p:nvSpPr>
          <p:cNvPr id="3" name="Content Placeholder 2">
            <a:extLst>
              <a:ext uri="{FF2B5EF4-FFF2-40B4-BE49-F238E27FC236}">
                <a16:creationId xmlns:a16="http://schemas.microsoft.com/office/drawing/2014/main" id="{E93F9D54-A32A-7C64-2DFD-A190F0DCC990}"/>
              </a:ext>
            </a:extLst>
          </p:cNvPr>
          <p:cNvSpPr>
            <a:spLocks noGrp="1"/>
          </p:cNvSpPr>
          <p:nvPr>
            <p:ph idx="1"/>
          </p:nvPr>
        </p:nvSpPr>
        <p:spPr>
          <a:xfrm>
            <a:off x="485680" y="2497138"/>
            <a:ext cx="5277287" cy="3632200"/>
          </a:xfrm>
        </p:spPr>
        <p:txBody>
          <a:bodyPr>
            <a:noAutofit/>
          </a:bodyPr>
          <a:lstStyle/>
          <a:p>
            <a:pPr marL="0" indent="0">
              <a:buNone/>
            </a:pPr>
            <a:r>
              <a:rPr lang="en-US" sz="2800" b="1" u="sng" dirty="0"/>
              <a:t>EXAMPLE</a:t>
            </a:r>
            <a:r>
              <a:rPr lang="en-US" sz="2800" dirty="0"/>
              <a:t>: </a:t>
            </a:r>
          </a:p>
          <a:p>
            <a:pPr marL="0" indent="0">
              <a:buNone/>
            </a:pPr>
            <a:r>
              <a:rPr lang="en-US" sz="2800" dirty="0"/>
              <a:t>My wife tells me to do something to help her around the house (i.e. go upstairs and get the towels from the bathroom and put them in the washer), but by the time I go to do it, I forget what I am supposed to do.</a:t>
            </a:r>
          </a:p>
        </p:txBody>
      </p:sp>
      <p:pic>
        <p:nvPicPr>
          <p:cNvPr id="4" name="Picture 3" descr="How to Communicate with Aphasia Patients: 11 Steps (with Pictures)">
            <a:extLst>
              <a:ext uri="{FF2B5EF4-FFF2-40B4-BE49-F238E27FC236}">
                <a16:creationId xmlns:a16="http://schemas.microsoft.com/office/drawing/2014/main" id="{02BAA1D0-AF21-236F-6DA6-85D6766B74E9}"/>
              </a:ext>
            </a:extLst>
          </p:cNvPr>
          <p:cNvPicPr>
            <a:picLocks noChangeAspect="1"/>
          </p:cNvPicPr>
          <p:nvPr/>
        </p:nvPicPr>
        <p:blipFill>
          <a:blip r:embed="rId2"/>
          <a:stretch>
            <a:fillRect/>
          </a:stretch>
        </p:blipFill>
        <p:spPr>
          <a:xfrm>
            <a:off x="6426881" y="2497138"/>
            <a:ext cx="4955117"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098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3F9C-0A7D-FDF5-F299-D843F5764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B7D8A-0602-513B-AC2C-C59DA35E05C6}"/>
              </a:ext>
            </a:extLst>
          </p:cNvPr>
          <p:cNvSpPr>
            <a:spLocks noGrp="1"/>
          </p:cNvSpPr>
          <p:nvPr>
            <p:ph type="title"/>
          </p:nvPr>
        </p:nvSpPr>
        <p:spPr/>
        <p:txBody>
          <a:bodyPr/>
          <a:lstStyle/>
          <a:p>
            <a:pPr algn="ctr"/>
            <a:r>
              <a:rPr lang="en-US" dirty="0"/>
              <a:t>FEATURED </a:t>
            </a:r>
            <a:br>
              <a:rPr lang="en-US" dirty="0"/>
            </a:br>
            <a:r>
              <a:rPr lang="en-US" dirty="0"/>
              <a:t>App/Resource/Accessibility Feature</a:t>
            </a:r>
          </a:p>
        </p:txBody>
      </p:sp>
      <p:sp>
        <p:nvSpPr>
          <p:cNvPr id="5" name="Content Placeholder 4">
            <a:extLst>
              <a:ext uri="{FF2B5EF4-FFF2-40B4-BE49-F238E27FC236}">
                <a16:creationId xmlns:a16="http://schemas.microsoft.com/office/drawing/2014/main" id="{2CD2DF01-B5CE-1738-AA52-DFDC4EDCE941}"/>
              </a:ext>
            </a:extLst>
          </p:cNvPr>
          <p:cNvSpPr>
            <a:spLocks noGrp="1"/>
          </p:cNvSpPr>
          <p:nvPr>
            <p:ph idx="1"/>
          </p:nvPr>
        </p:nvSpPr>
        <p:spPr>
          <a:xfrm>
            <a:off x="810000" y="2624623"/>
            <a:ext cx="6925824" cy="3636511"/>
          </a:xfrm>
        </p:spPr>
        <p:txBody>
          <a:bodyPr>
            <a:normAutofit fontScale="92500" lnSpcReduction="10000"/>
          </a:bodyPr>
          <a:lstStyle/>
          <a:p>
            <a:r>
              <a:rPr lang="en-US" sz="2000" dirty="0"/>
              <a:t>Speech to text and notes app</a:t>
            </a:r>
          </a:p>
          <a:p>
            <a:pPr lvl="1"/>
            <a:r>
              <a:rPr lang="en-US" sz="2000" dirty="0"/>
              <a:t>For example: wife says the direction and it types into my phone </a:t>
            </a:r>
          </a:p>
          <a:p>
            <a:pPr marL="0" indent="0">
              <a:buNone/>
            </a:pPr>
            <a:endParaRPr lang="en-US" sz="2000" dirty="0"/>
          </a:p>
          <a:p>
            <a:r>
              <a:rPr lang="en-US" sz="2000" dirty="0">
                <a:solidFill>
                  <a:srgbClr val="FFFFFF"/>
                </a:solidFill>
              </a:rPr>
              <a:t>Voice recorder (same thing, but voice is recorded so LISTEN instead of READ WORDS)</a:t>
            </a:r>
          </a:p>
          <a:p>
            <a:pPr marL="0" indent="0">
              <a:buNone/>
            </a:pPr>
            <a:endParaRPr lang="en-US" sz="2000" dirty="0">
              <a:solidFill>
                <a:srgbClr val="FFFFFF"/>
              </a:solidFill>
            </a:endParaRPr>
          </a:p>
          <a:p>
            <a:r>
              <a:rPr lang="en-US" sz="2000" dirty="0">
                <a:solidFill>
                  <a:srgbClr val="FFFFFF"/>
                </a:solidFill>
              </a:rPr>
              <a:t>Chat GPT</a:t>
            </a:r>
          </a:p>
          <a:p>
            <a:pPr marL="0" indent="0">
              <a:buNone/>
            </a:pPr>
            <a:r>
              <a:rPr lang="en-US" dirty="0">
                <a:solidFill>
                  <a:srgbClr val="FFFFFF"/>
                </a:solidFill>
              </a:rPr>
              <a:t>
</a:t>
            </a:r>
          </a:p>
        </p:txBody>
      </p:sp>
      <p:pic>
        <p:nvPicPr>
          <p:cNvPr id="3" name="Picture 2" descr="Notes App Icon">
            <a:extLst>
              <a:ext uri="{FF2B5EF4-FFF2-40B4-BE49-F238E27FC236}">
                <a16:creationId xmlns:a16="http://schemas.microsoft.com/office/drawing/2014/main" id="{9D3EA56E-B653-F316-002D-11EC21768127}"/>
              </a:ext>
            </a:extLst>
          </p:cNvPr>
          <p:cNvPicPr>
            <a:picLocks noChangeAspect="1"/>
          </p:cNvPicPr>
          <p:nvPr/>
        </p:nvPicPr>
        <p:blipFill>
          <a:blip r:embed="rId2"/>
          <a:stretch>
            <a:fillRect/>
          </a:stretch>
        </p:blipFill>
        <p:spPr>
          <a:xfrm>
            <a:off x="7386828" y="1893169"/>
            <a:ext cx="2018538" cy="2018538"/>
          </a:xfrm>
          <a:prstGeom prst="rect">
            <a:avLst/>
          </a:prstGeom>
        </p:spPr>
      </p:pic>
      <p:pic>
        <p:nvPicPr>
          <p:cNvPr id="4" name="Picture 3" descr="How to Record Voice Memos &amp; Audio on iPhone">
            <a:extLst>
              <a:ext uri="{FF2B5EF4-FFF2-40B4-BE49-F238E27FC236}">
                <a16:creationId xmlns:a16="http://schemas.microsoft.com/office/drawing/2014/main" id="{4999CC84-FE6F-3269-34F2-67B1E5308451}"/>
              </a:ext>
            </a:extLst>
          </p:cNvPr>
          <p:cNvPicPr>
            <a:picLocks noChangeAspect="1"/>
          </p:cNvPicPr>
          <p:nvPr/>
        </p:nvPicPr>
        <p:blipFill>
          <a:blip r:embed="rId3"/>
          <a:stretch>
            <a:fillRect/>
          </a:stretch>
        </p:blipFill>
        <p:spPr>
          <a:xfrm>
            <a:off x="9823845" y="2624623"/>
            <a:ext cx="1949316" cy="3467183"/>
          </a:xfrm>
          <a:prstGeom prst="rect">
            <a:avLst/>
          </a:prstGeom>
        </p:spPr>
      </p:pic>
      <p:pic>
        <p:nvPicPr>
          <p:cNvPr id="6" name="Picture 5">
            <a:extLst>
              <a:ext uri="{FF2B5EF4-FFF2-40B4-BE49-F238E27FC236}">
                <a16:creationId xmlns:a16="http://schemas.microsoft.com/office/drawing/2014/main" id="{C1206F08-832C-BC57-774B-D8C1ED71FDFA}"/>
              </a:ext>
            </a:extLst>
          </p:cNvPr>
          <p:cNvPicPr>
            <a:picLocks noChangeAspect="1"/>
          </p:cNvPicPr>
          <p:nvPr/>
        </p:nvPicPr>
        <p:blipFill>
          <a:blip r:embed="rId4"/>
          <a:stretch>
            <a:fillRect/>
          </a:stretch>
        </p:blipFill>
        <p:spPr>
          <a:xfrm>
            <a:off x="3601452" y="5138714"/>
            <a:ext cx="2494547" cy="130963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3143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8882</TotalTime>
  <Words>387</Words>
  <Application>Microsoft Office PowerPoint</Application>
  <PresentationFormat>Widescreen</PresentationFormat>
  <Paragraphs>42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Century Gothic</vt:lpstr>
      <vt:lpstr>Wingdings 2</vt:lpstr>
      <vt:lpstr>Quotable</vt:lpstr>
      <vt:lpstr>Technology and Supports for Aphasia</vt:lpstr>
      <vt:lpstr>Communication Challenge</vt:lpstr>
      <vt:lpstr>FEATURED  App/Resource/Accessibility Feature</vt:lpstr>
      <vt:lpstr>Word Board </vt:lpstr>
      <vt:lpstr>Clarocom</vt:lpstr>
      <vt:lpstr>ChatGPT</vt:lpstr>
      <vt:lpstr>Bryn Demo</vt:lpstr>
      <vt:lpstr>Communication Challenge</vt:lpstr>
      <vt:lpstr>FEATURED  App/Resource/Accessibility Feature</vt:lpstr>
      <vt:lpstr>Speech-to-text and Notes App</vt:lpstr>
      <vt:lpstr>Voice Recorder</vt:lpstr>
      <vt:lpstr>PowerPoint Presentation</vt:lpstr>
      <vt:lpstr>PowerPoint Presentation</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Lang</dc:creator>
  <cp:lastModifiedBy>Brooke Lang</cp:lastModifiedBy>
  <cp:revision>4</cp:revision>
  <dcterms:created xsi:type="dcterms:W3CDTF">2026-06-03T21:15:08Z</dcterms:created>
  <dcterms:modified xsi:type="dcterms:W3CDTF">2026-07-01T21:02:24Z</dcterms:modified>
</cp:coreProperties>
</file>