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1095" r:id="rId2"/>
    <p:sldId id="1009" r:id="rId3"/>
    <p:sldId id="259" r:id="rId4"/>
    <p:sldId id="260" r:id="rId5"/>
    <p:sldId id="261" r:id="rId6"/>
    <p:sldId id="263" r:id="rId7"/>
    <p:sldId id="262" r:id="rId8"/>
    <p:sldId id="1010" r:id="rId9"/>
    <p:sldId id="1096" r:id="rId10"/>
    <p:sldId id="1098" r:id="rId11"/>
    <p:sldId id="1103" r:id="rId12"/>
    <p:sldId id="1127" r:id="rId13"/>
    <p:sldId id="1110" r:id="rId14"/>
    <p:sldId id="1109" r:id="rId15"/>
    <p:sldId id="1112" r:id="rId16"/>
    <p:sldId id="1111" r:id="rId17"/>
    <p:sldId id="1115" r:id="rId18"/>
    <p:sldId id="1130" r:id="rId19"/>
    <p:sldId id="1123" r:id="rId20"/>
    <p:sldId id="1128" r:id="rId21"/>
    <p:sldId id="1124" r:id="rId22"/>
    <p:sldId id="1125" r:id="rId23"/>
    <p:sldId id="112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DE64D-1B42-43FA-98FD-D25655C66461}" v="160" dt="2026-06-01T22:06:38.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314" autoAdjust="0"/>
    <p:restoredTop sz="94689"/>
  </p:normalViewPr>
  <p:slideViewPr>
    <p:cSldViewPr snapToGrid="0">
      <p:cViewPr varScale="1">
        <p:scale>
          <a:sx n="43" d="100"/>
          <a:sy n="43" d="100"/>
        </p:scale>
        <p:origin x="82" y="4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Lang" userId="b0c4d54ea9be1893" providerId="LiveId" clId="{DE9514DC-4727-4117-8CE4-54C153839844}"/>
    <pc:docChg chg="undo custSel addSld delSld modSld">
      <pc:chgData name="Brooke Lang" userId="b0c4d54ea9be1893" providerId="LiveId" clId="{DE9514DC-4727-4117-8CE4-54C153839844}" dt="2026-06-03T21:15:03.269" v="1616" actId="47"/>
      <pc:docMkLst>
        <pc:docMk/>
      </pc:docMkLst>
      <pc:sldChg chg="add">
        <pc:chgData name="Brooke Lang" userId="b0c4d54ea9be1893" providerId="LiveId" clId="{DE9514DC-4727-4117-8CE4-54C153839844}" dt="2026-06-01T22:04:41.825" v="1608"/>
        <pc:sldMkLst>
          <pc:docMk/>
          <pc:sldMk cId="0" sldId="259"/>
        </pc:sldMkLst>
      </pc:sldChg>
      <pc:sldChg chg="add">
        <pc:chgData name="Brooke Lang" userId="b0c4d54ea9be1893" providerId="LiveId" clId="{DE9514DC-4727-4117-8CE4-54C153839844}" dt="2026-06-01T22:04:41.825" v="1608"/>
        <pc:sldMkLst>
          <pc:docMk/>
          <pc:sldMk cId="0" sldId="260"/>
        </pc:sldMkLst>
      </pc:sldChg>
      <pc:sldChg chg="add">
        <pc:chgData name="Brooke Lang" userId="b0c4d54ea9be1893" providerId="LiveId" clId="{DE9514DC-4727-4117-8CE4-54C153839844}" dt="2026-06-01T22:04:41.825" v="1608"/>
        <pc:sldMkLst>
          <pc:docMk/>
          <pc:sldMk cId="0" sldId="261"/>
        </pc:sldMkLst>
      </pc:sldChg>
      <pc:sldChg chg="add">
        <pc:chgData name="Brooke Lang" userId="b0c4d54ea9be1893" providerId="LiveId" clId="{DE9514DC-4727-4117-8CE4-54C153839844}" dt="2026-06-01T22:04:41.825" v="1608"/>
        <pc:sldMkLst>
          <pc:docMk/>
          <pc:sldMk cId="0" sldId="262"/>
        </pc:sldMkLst>
      </pc:sldChg>
      <pc:sldChg chg="add">
        <pc:chgData name="Brooke Lang" userId="b0c4d54ea9be1893" providerId="LiveId" clId="{DE9514DC-4727-4117-8CE4-54C153839844}" dt="2026-06-01T22:04:41.825" v="1608"/>
        <pc:sldMkLst>
          <pc:docMk/>
          <pc:sldMk cId="0" sldId="263"/>
        </pc:sldMkLst>
      </pc:sldChg>
      <pc:sldChg chg="add">
        <pc:chgData name="Brooke Lang" userId="b0c4d54ea9be1893" providerId="LiveId" clId="{DE9514DC-4727-4117-8CE4-54C153839844}" dt="2026-06-01T22:04:41.825" v="1608"/>
        <pc:sldMkLst>
          <pc:docMk/>
          <pc:sldMk cId="1373118920" sldId="1009"/>
        </pc:sldMkLst>
      </pc:sldChg>
      <pc:sldChg chg="add">
        <pc:chgData name="Brooke Lang" userId="b0c4d54ea9be1893" providerId="LiveId" clId="{DE9514DC-4727-4117-8CE4-54C153839844}" dt="2026-06-01T22:04:41.825" v="1608"/>
        <pc:sldMkLst>
          <pc:docMk/>
          <pc:sldMk cId="1958688627" sldId="1010"/>
        </pc:sldMkLst>
      </pc:sldChg>
      <pc:sldChg chg="modSp add del mod">
        <pc:chgData name="Brooke Lang" userId="b0c4d54ea9be1893" providerId="LiveId" clId="{DE9514DC-4727-4117-8CE4-54C153839844}" dt="2026-06-03T21:15:03.269" v="1616" actId="47"/>
        <pc:sldMkLst>
          <pc:docMk/>
          <pc:sldMk cId="95714998" sldId="1022"/>
        </pc:sldMkLst>
      </pc:sldChg>
      <pc:sldChg chg="modSp mod">
        <pc:chgData name="Brooke Lang" userId="b0c4d54ea9be1893" providerId="LiveId" clId="{DE9514DC-4727-4117-8CE4-54C153839844}" dt="2026-06-01T18:40:51.199" v="1603" actId="20577"/>
        <pc:sldMkLst>
          <pc:docMk/>
          <pc:sldMk cId="3018384515" sldId="1095"/>
        </pc:sldMkLst>
        <pc:spChg chg="mod">
          <ac:chgData name="Brooke Lang" userId="b0c4d54ea9be1893" providerId="LiveId" clId="{DE9514DC-4727-4117-8CE4-54C153839844}" dt="2026-06-01T18:40:51.199" v="1603" actId="20577"/>
          <ac:spMkLst>
            <pc:docMk/>
            <pc:sldMk cId="3018384515" sldId="1095"/>
            <ac:spMk id="2" creationId="{AA3E4328-2F45-E095-7E7A-758065E0268C}"/>
          </ac:spMkLst>
        </pc:spChg>
      </pc:sldChg>
      <pc:sldChg chg="addSp modSp add del mod setBg">
        <pc:chgData name="Brooke Lang" userId="b0c4d54ea9be1893" providerId="LiveId" clId="{DE9514DC-4727-4117-8CE4-54C153839844}" dt="2026-06-03T21:15:03.269" v="1616" actId="47"/>
        <pc:sldMkLst>
          <pc:docMk/>
          <pc:sldMk cId="2309881531" sldId="1100"/>
        </pc:sldMkLst>
      </pc:sldChg>
      <pc:sldChg chg="addSp modSp add del mod">
        <pc:chgData name="Brooke Lang" userId="b0c4d54ea9be1893" providerId="LiveId" clId="{DE9514DC-4727-4117-8CE4-54C153839844}" dt="2026-06-03T21:15:03.269" v="1616" actId="47"/>
        <pc:sldMkLst>
          <pc:docMk/>
          <pc:sldMk cId="969652725" sldId="1101"/>
        </pc:sldMkLst>
      </pc:sldChg>
      <pc:sldChg chg="add del">
        <pc:chgData name="Brooke Lang" userId="b0c4d54ea9be1893" providerId="LiveId" clId="{DE9514DC-4727-4117-8CE4-54C153839844}" dt="2026-06-03T21:15:03.269" v="1616" actId="47"/>
        <pc:sldMkLst>
          <pc:docMk/>
          <pc:sldMk cId="3481335374" sldId="1102"/>
        </pc:sldMkLst>
      </pc:sldChg>
      <pc:sldChg chg="addSp modSp add del mod addAnim delAnim modAnim">
        <pc:chgData name="Brooke Lang" userId="b0c4d54ea9be1893" providerId="LiveId" clId="{DE9514DC-4727-4117-8CE4-54C153839844}" dt="2026-06-03T21:15:03.269" v="1616" actId="47"/>
        <pc:sldMkLst>
          <pc:docMk/>
          <pc:sldMk cId="1314339624" sldId="1105"/>
        </pc:sldMkLst>
      </pc:sldChg>
      <pc:sldChg chg="addSp modSp add del mod">
        <pc:chgData name="Brooke Lang" userId="b0c4d54ea9be1893" providerId="LiveId" clId="{DE9514DC-4727-4117-8CE4-54C153839844}" dt="2026-06-03T21:15:03.269" v="1616" actId="47"/>
        <pc:sldMkLst>
          <pc:docMk/>
          <pc:sldMk cId="1168287454" sldId="1106"/>
        </pc:sldMkLst>
      </pc:sldChg>
      <pc:sldChg chg="add del">
        <pc:chgData name="Brooke Lang" userId="b0c4d54ea9be1893" providerId="LiveId" clId="{DE9514DC-4727-4117-8CE4-54C153839844}" dt="2026-06-03T21:15:03.269" v="1616" actId="47"/>
        <pc:sldMkLst>
          <pc:docMk/>
          <pc:sldMk cId="613919915" sldId="1107"/>
        </pc:sldMkLst>
      </pc:sldChg>
      <pc:sldChg chg="modSp add mod addAnim delAnim modAnim">
        <pc:chgData name="Brooke Lang" userId="b0c4d54ea9be1893" providerId="LiveId" clId="{DE9514DC-4727-4117-8CE4-54C153839844}" dt="2026-05-28T19:53:36.901" v="822" actId="207"/>
        <pc:sldMkLst>
          <pc:docMk/>
          <pc:sldMk cId="2437585470" sldId="1109"/>
        </pc:sldMkLst>
        <pc:spChg chg="mod">
          <ac:chgData name="Brooke Lang" userId="b0c4d54ea9be1893" providerId="LiveId" clId="{DE9514DC-4727-4117-8CE4-54C153839844}" dt="2026-05-28T19:48:52.744" v="623" actId="207"/>
          <ac:spMkLst>
            <pc:docMk/>
            <pc:sldMk cId="2437585470" sldId="1109"/>
            <ac:spMk id="3" creationId="{5782DD87-04FB-EAD6-25EB-24A8F05C5821}"/>
          </ac:spMkLst>
        </pc:spChg>
        <pc:spChg chg="mod">
          <ac:chgData name="Brooke Lang" userId="b0c4d54ea9be1893" providerId="LiveId" clId="{DE9514DC-4727-4117-8CE4-54C153839844}" dt="2026-05-28T19:53:36.901" v="822" actId="207"/>
          <ac:spMkLst>
            <pc:docMk/>
            <pc:sldMk cId="2437585470" sldId="1109"/>
            <ac:spMk id="4" creationId="{85258841-4CB5-3EB7-7D54-9BE53A63BDD8}"/>
          </ac:spMkLst>
        </pc:spChg>
      </pc:sldChg>
      <pc:sldChg chg="add">
        <pc:chgData name="Brooke Lang" userId="b0c4d54ea9be1893" providerId="LiveId" clId="{DE9514DC-4727-4117-8CE4-54C153839844}" dt="2026-05-28T19:47:08.400" v="610"/>
        <pc:sldMkLst>
          <pc:docMk/>
          <pc:sldMk cId="1996381236" sldId="1110"/>
        </pc:sldMkLst>
      </pc:sldChg>
      <pc:sldChg chg="modSp add mod">
        <pc:chgData name="Brooke Lang" userId="b0c4d54ea9be1893" providerId="LiveId" clId="{DE9514DC-4727-4117-8CE4-54C153839844}" dt="2026-05-28T19:49:31.979" v="692" actId="255"/>
        <pc:sldMkLst>
          <pc:docMk/>
          <pc:sldMk cId="1988846797" sldId="1111"/>
        </pc:sldMkLst>
        <pc:spChg chg="mod">
          <ac:chgData name="Brooke Lang" userId="b0c4d54ea9be1893" providerId="LiveId" clId="{DE9514DC-4727-4117-8CE4-54C153839844}" dt="2026-05-28T19:49:25.177" v="691" actId="20577"/>
          <ac:spMkLst>
            <pc:docMk/>
            <pc:sldMk cId="1988846797" sldId="1111"/>
            <ac:spMk id="2" creationId="{6ED5835B-AC7F-39CD-D836-E946255DCB44}"/>
          </ac:spMkLst>
        </pc:spChg>
        <pc:spChg chg="mod">
          <ac:chgData name="Brooke Lang" userId="b0c4d54ea9be1893" providerId="LiveId" clId="{DE9514DC-4727-4117-8CE4-54C153839844}" dt="2026-05-28T19:49:31.979" v="692" actId="255"/>
          <ac:spMkLst>
            <pc:docMk/>
            <pc:sldMk cId="1988846797" sldId="1111"/>
            <ac:spMk id="3" creationId="{15D9C3BE-6989-ABCE-820E-3C4160373C52}"/>
          </ac:spMkLst>
        </pc:spChg>
      </pc:sldChg>
      <pc:sldChg chg="modSp add mod">
        <pc:chgData name="Brooke Lang" userId="b0c4d54ea9be1893" providerId="LiveId" clId="{DE9514DC-4727-4117-8CE4-54C153839844}" dt="2026-05-28T19:49:39.275" v="693" actId="1076"/>
        <pc:sldMkLst>
          <pc:docMk/>
          <pc:sldMk cId="1318681446" sldId="1112"/>
        </pc:sldMkLst>
        <pc:spChg chg="mod">
          <ac:chgData name="Brooke Lang" userId="b0c4d54ea9be1893" providerId="LiveId" clId="{DE9514DC-4727-4117-8CE4-54C153839844}" dt="2026-05-28T19:49:08.070" v="658" actId="20577"/>
          <ac:spMkLst>
            <pc:docMk/>
            <pc:sldMk cId="1318681446" sldId="1112"/>
            <ac:spMk id="2" creationId="{85A18A51-7192-BFB6-E27B-9C986808F117}"/>
          </ac:spMkLst>
        </pc:spChg>
        <pc:spChg chg="mod">
          <ac:chgData name="Brooke Lang" userId="b0c4d54ea9be1893" providerId="LiveId" clId="{DE9514DC-4727-4117-8CE4-54C153839844}" dt="2026-05-28T19:49:39.275" v="693" actId="1076"/>
          <ac:spMkLst>
            <pc:docMk/>
            <pc:sldMk cId="1318681446" sldId="1112"/>
            <ac:spMk id="3" creationId="{1637E441-0E90-5F49-7615-6B3629357B67}"/>
          </ac:spMkLst>
        </pc:spChg>
      </pc:sldChg>
      <pc:sldChg chg="add del">
        <pc:chgData name="Brooke Lang" userId="b0c4d54ea9be1893" providerId="LiveId" clId="{DE9514DC-4727-4117-8CE4-54C153839844}" dt="2026-06-03T21:15:03.269" v="1616" actId="47"/>
        <pc:sldMkLst>
          <pc:docMk/>
          <pc:sldMk cId="2634801302" sldId="1113"/>
        </pc:sldMkLst>
      </pc:sldChg>
      <pc:sldChg chg="addSp delSp modSp add del mod setBg modAnim delDesignElem">
        <pc:chgData name="Brooke Lang" userId="b0c4d54ea9be1893" providerId="LiveId" clId="{DE9514DC-4727-4117-8CE4-54C153839844}" dt="2026-06-03T21:15:03.269" v="1616" actId="47"/>
        <pc:sldMkLst>
          <pc:docMk/>
          <pc:sldMk cId="3173446178" sldId="1114"/>
        </pc:sldMkLst>
      </pc:sldChg>
      <pc:sldChg chg="addSp modSp add mod">
        <pc:chgData name="Brooke Lang" userId="b0c4d54ea9be1893" providerId="LiveId" clId="{DE9514DC-4727-4117-8CE4-54C153839844}" dt="2026-05-28T19:51:14.540" v="737" actId="1076"/>
        <pc:sldMkLst>
          <pc:docMk/>
          <pc:sldMk cId="1636555524" sldId="1115"/>
        </pc:sldMkLst>
        <pc:spChg chg="add mod">
          <ac:chgData name="Brooke Lang" userId="b0c4d54ea9be1893" providerId="LiveId" clId="{DE9514DC-4727-4117-8CE4-54C153839844}" dt="2026-05-28T19:51:14.540" v="737" actId="1076"/>
          <ac:spMkLst>
            <pc:docMk/>
            <pc:sldMk cId="1636555524" sldId="1115"/>
            <ac:spMk id="2" creationId="{88E68AAB-055A-CDD4-DDB8-8BF17A5D9108}"/>
          </ac:spMkLst>
        </pc:spChg>
        <pc:picChg chg="mod">
          <ac:chgData name="Brooke Lang" userId="b0c4d54ea9be1893" providerId="LiveId" clId="{DE9514DC-4727-4117-8CE4-54C153839844}" dt="2026-05-28T19:50:30.239" v="694" actId="1076"/>
          <ac:picMkLst>
            <pc:docMk/>
            <pc:sldMk cId="1636555524" sldId="1115"/>
            <ac:picMk id="4" creationId="{BB12080A-E0D2-40BF-2FDA-B0521F6E6A41}"/>
          </ac:picMkLst>
        </pc:picChg>
      </pc:sldChg>
      <pc:sldChg chg="addSp delSp modSp add del mod setBg modAnim delDesignElem">
        <pc:chgData name="Brooke Lang" userId="b0c4d54ea9be1893" providerId="LiveId" clId="{DE9514DC-4727-4117-8CE4-54C153839844}" dt="2026-06-03T21:15:03.269" v="1616" actId="47"/>
        <pc:sldMkLst>
          <pc:docMk/>
          <pc:sldMk cId="726874750" sldId="1118"/>
        </pc:sldMkLst>
      </pc:sldChg>
      <pc:sldChg chg="addSp delSp modSp add del mod setBg modAnim delDesignElem">
        <pc:chgData name="Brooke Lang" userId="b0c4d54ea9be1893" providerId="LiveId" clId="{DE9514DC-4727-4117-8CE4-54C153839844}" dt="2026-06-03T21:15:03.269" v="1616" actId="47"/>
        <pc:sldMkLst>
          <pc:docMk/>
          <pc:sldMk cId="2127413723" sldId="1119"/>
        </pc:sldMkLst>
      </pc:sldChg>
      <pc:sldChg chg="add del">
        <pc:chgData name="Brooke Lang" userId="b0c4d54ea9be1893" providerId="LiveId" clId="{DE9514DC-4727-4117-8CE4-54C153839844}" dt="2026-06-03T21:15:03.269" v="1616" actId="47"/>
        <pc:sldMkLst>
          <pc:docMk/>
          <pc:sldMk cId="486239836" sldId="1120"/>
        </pc:sldMkLst>
      </pc:sldChg>
      <pc:sldChg chg="add del">
        <pc:chgData name="Brooke Lang" userId="b0c4d54ea9be1893" providerId="LiveId" clId="{DE9514DC-4727-4117-8CE4-54C153839844}" dt="2026-06-03T21:15:03.269" v="1616" actId="47"/>
        <pc:sldMkLst>
          <pc:docMk/>
          <pc:sldMk cId="2468475337" sldId="1121"/>
        </pc:sldMkLst>
      </pc:sldChg>
      <pc:sldChg chg="add del">
        <pc:chgData name="Brooke Lang" userId="b0c4d54ea9be1893" providerId="LiveId" clId="{DE9514DC-4727-4117-8CE4-54C153839844}" dt="2026-06-03T21:15:03.269" v="1616" actId="47"/>
        <pc:sldMkLst>
          <pc:docMk/>
          <pc:sldMk cId="3086544836" sldId="1122"/>
        </pc:sldMkLst>
      </pc:sldChg>
      <pc:sldChg chg="addSp delSp modSp mod delAnim modAnim">
        <pc:chgData name="Brooke Lang" userId="b0c4d54ea9be1893" providerId="LiveId" clId="{DE9514DC-4727-4117-8CE4-54C153839844}" dt="2026-06-01T19:33:07.612" v="1604" actId="20577"/>
        <pc:sldMkLst>
          <pc:docMk/>
          <pc:sldMk cId="4173357654" sldId="1123"/>
        </pc:sldMkLst>
        <pc:spChg chg="mod">
          <ac:chgData name="Brooke Lang" userId="b0c4d54ea9be1893" providerId="LiveId" clId="{DE9514DC-4727-4117-8CE4-54C153839844}" dt="2026-06-01T19:33:07.612" v="1604" actId="20577"/>
          <ac:spMkLst>
            <pc:docMk/>
            <pc:sldMk cId="4173357654" sldId="1123"/>
            <ac:spMk id="5" creationId="{23E4ACD5-A967-3769-B63E-DB409F99169C}"/>
          </ac:spMkLst>
        </pc:spChg>
        <pc:picChg chg="add mod">
          <ac:chgData name="Brooke Lang" userId="b0c4d54ea9be1893" providerId="LiveId" clId="{DE9514DC-4727-4117-8CE4-54C153839844}" dt="2026-05-28T19:52:05.677" v="801" actId="1076"/>
          <ac:picMkLst>
            <pc:docMk/>
            <pc:sldMk cId="4173357654" sldId="1123"/>
            <ac:picMk id="6" creationId="{58F63AE8-2E4A-03BF-0AE3-67C971B6FE81}"/>
          </ac:picMkLst>
        </pc:picChg>
        <pc:picChg chg="add mod">
          <ac:chgData name="Brooke Lang" userId="b0c4d54ea9be1893" providerId="LiveId" clId="{DE9514DC-4727-4117-8CE4-54C153839844}" dt="2026-05-28T19:52:33.911" v="804" actId="1076"/>
          <ac:picMkLst>
            <pc:docMk/>
            <pc:sldMk cId="4173357654" sldId="1123"/>
            <ac:picMk id="7" creationId="{23BF818B-3C72-C67C-DED9-851151E2D2AE}"/>
          </ac:picMkLst>
        </pc:picChg>
      </pc:sldChg>
      <pc:sldChg chg="addSp delSp modSp new mod setBg delAnim modAnim">
        <pc:chgData name="Brooke Lang" userId="b0c4d54ea9be1893" providerId="LiveId" clId="{DE9514DC-4727-4117-8CE4-54C153839844}" dt="2026-05-28T19:39:56.307" v="133" actId="122"/>
        <pc:sldMkLst>
          <pc:docMk/>
          <pc:sldMk cId="3257823047" sldId="1126"/>
        </pc:sldMkLst>
        <pc:spChg chg="mod">
          <ac:chgData name="Brooke Lang" userId="b0c4d54ea9be1893" providerId="LiveId" clId="{DE9514DC-4727-4117-8CE4-54C153839844}" dt="2026-05-28T19:39:56.307" v="133" actId="122"/>
          <ac:spMkLst>
            <pc:docMk/>
            <pc:sldMk cId="3257823047" sldId="1126"/>
            <ac:spMk id="2" creationId="{B67672E6-F233-68D4-9301-D9B2270A02C2}"/>
          </ac:spMkLst>
        </pc:spChg>
        <pc:spChg chg="mod">
          <ac:chgData name="Brooke Lang" userId="b0c4d54ea9be1893" providerId="LiveId" clId="{DE9514DC-4727-4117-8CE4-54C153839844}" dt="2026-05-28T19:39:53.073" v="132" actId="255"/>
          <ac:spMkLst>
            <pc:docMk/>
            <pc:sldMk cId="3257823047" sldId="1126"/>
            <ac:spMk id="3" creationId="{70A99E12-5573-A262-5DEA-26DF7CB7D559}"/>
          </ac:spMkLst>
        </pc:spChg>
        <pc:spChg chg="add">
          <ac:chgData name="Brooke Lang" userId="b0c4d54ea9be1893" providerId="LiveId" clId="{DE9514DC-4727-4117-8CE4-54C153839844}" dt="2026-05-28T19:39:44.533" v="131" actId="26606"/>
          <ac:spMkLst>
            <pc:docMk/>
            <pc:sldMk cId="3257823047" sldId="1126"/>
            <ac:spMk id="11" creationId="{1D996364-1340-4EE4-B174-E33542A33B34}"/>
          </ac:spMkLst>
        </pc:spChg>
        <pc:spChg chg="add">
          <ac:chgData name="Brooke Lang" userId="b0c4d54ea9be1893" providerId="LiveId" clId="{DE9514DC-4727-4117-8CE4-54C153839844}" dt="2026-05-28T19:39:44.533" v="131" actId="26606"/>
          <ac:spMkLst>
            <pc:docMk/>
            <pc:sldMk cId="3257823047" sldId="1126"/>
            <ac:spMk id="13" creationId="{8965892C-BF50-41A2-844F-64C2E1346BBF}"/>
          </ac:spMkLst>
        </pc:spChg>
        <pc:picChg chg="add mod">
          <ac:chgData name="Brooke Lang" userId="b0c4d54ea9be1893" providerId="LiveId" clId="{DE9514DC-4727-4117-8CE4-54C153839844}" dt="2026-05-28T19:39:44.533" v="131" actId="26606"/>
          <ac:picMkLst>
            <pc:docMk/>
            <pc:sldMk cId="3257823047" sldId="1126"/>
            <ac:picMk id="5" creationId="{5CA1F225-005E-7BB8-64CC-17565C92D211}"/>
          </ac:picMkLst>
        </pc:picChg>
        <pc:picChg chg="add mod">
          <ac:chgData name="Brooke Lang" userId="b0c4d54ea9be1893" providerId="LiveId" clId="{DE9514DC-4727-4117-8CE4-54C153839844}" dt="2026-05-28T19:39:44.533" v="131" actId="26606"/>
          <ac:picMkLst>
            <pc:docMk/>
            <pc:sldMk cId="3257823047" sldId="1126"/>
            <ac:picMk id="6" creationId="{F64B581C-3D69-964E-F0E6-F53B0933050C}"/>
          </ac:picMkLst>
        </pc:picChg>
      </pc:sldChg>
      <pc:sldChg chg="addSp modSp new mod addAnim delAnim modAnim">
        <pc:chgData name="Brooke Lang" userId="b0c4d54ea9be1893" providerId="LiveId" clId="{DE9514DC-4727-4117-8CE4-54C153839844}" dt="2026-05-28T19:46:45.375" v="608"/>
        <pc:sldMkLst>
          <pc:docMk/>
          <pc:sldMk cId="1935354747" sldId="1127"/>
        </pc:sldMkLst>
        <pc:spChg chg="mod">
          <ac:chgData name="Brooke Lang" userId="b0c4d54ea9be1893" providerId="LiveId" clId="{DE9514DC-4727-4117-8CE4-54C153839844}" dt="2026-05-28T19:45:48.611" v="497" actId="122"/>
          <ac:spMkLst>
            <pc:docMk/>
            <pc:sldMk cId="1935354747" sldId="1127"/>
            <ac:spMk id="2" creationId="{050BE206-878A-0A78-D013-2CB884FF752C}"/>
          </ac:spMkLst>
        </pc:spChg>
        <pc:spChg chg="mod">
          <ac:chgData name="Brooke Lang" userId="b0c4d54ea9be1893" providerId="LiveId" clId="{DE9514DC-4727-4117-8CE4-54C153839844}" dt="2026-05-28T19:46:33.835" v="605" actId="255"/>
          <ac:spMkLst>
            <pc:docMk/>
            <pc:sldMk cId="1935354747" sldId="1127"/>
            <ac:spMk id="3" creationId="{9656A8A3-58FB-66E7-45A2-5812D3ACF850}"/>
          </ac:spMkLst>
        </pc:spChg>
        <pc:picChg chg="add mod">
          <ac:chgData name="Brooke Lang" userId="b0c4d54ea9be1893" providerId="LiveId" clId="{DE9514DC-4727-4117-8CE4-54C153839844}" dt="2026-05-28T19:46:35.857" v="606" actId="1076"/>
          <ac:picMkLst>
            <pc:docMk/>
            <pc:sldMk cId="1935354747" sldId="1127"/>
            <ac:picMk id="4" creationId="{04CC7F13-BF00-A8F0-A965-58BAB60612E3}"/>
          </ac:picMkLst>
        </pc:picChg>
      </pc:sldChg>
      <pc:sldChg chg="add">
        <pc:chgData name="Brooke Lang" userId="b0c4d54ea9be1893" providerId="LiveId" clId="{DE9514DC-4727-4117-8CE4-54C153839844}" dt="2026-05-28T19:51:32.144" v="738"/>
        <pc:sldMkLst>
          <pc:docMk/>
          <pc:sldMk cId="47301914" sldId="1128"/>
        </pc:sldMkLst>
      </pc:sldChg>
      <pc:sldChg chg="addSp delSp modSp add mod setBg delAnim modAnim delDesignElem">
        <pc:chgData name="Brooke Lang" userId="b0c4d54ea9be1893" providerId="LiveId" clId="{DE9514DC-4727-4117-8CE4-54C153839844}" dt="2026-05-28T19:54:46.869" v="897" actId="1076"/>
        <pc:sldMkLst>
          <pc:docMk/>
          <pc:sldMk cId="2437121721" sldId="1130"/>
        </pc:sldMkLst>
        <pc:spChg chg="mod">
          <ac:chgData name="Brooke Lang" userId="b0c4d54ea9be1893" providerId="LiveId" clId="{DE9514DC-4727-4117-8CE4-54C153839844}" dt="2026-05-28T19:54:36.752" v="894" actId="255"/>
          <ac:spMkLst>
            <pc:docMk/>
            <pc:sldMk cId="2437121721" sldId="1130"/>
            <ac:spMk id="2" creationId="{71F0B12E-209E-2683-3641-F0377037E7ED}"/>
          </ac:spMkLst>
        </pc:spChg>
        <pc:spChg chg="mod">
          <ac:chgData name="Brooke Lang" userId="b0c4d54ea9be1893" providerId="LiveId" clId="{DE9514DC-4727-4117-8CE4-54C153839844}" dt="2026-05-28T19:54:40.928" v="895" actId="255"/>
          <ac:spMkLst>
            <pc:docMk/>
            <pc:sldMk cId="2437121721" sldId="1130"/>
            <ac:spMk id="3" creationId="{8106CB32-30CA-8BAD-2FA3-4C07B9D0E0E8}"/>
          </ac:spMkLst>
        </pc:spChg>
        <pc:picChg chg="add mod">
          <ac:chgData name="Brooke Lang" userId="b0c4d54ea9be1893" providerId="LiveId" clId="{DE9514DC-4727-4117-8CE4-54C153839844}" dt="2026-05-28T19:54:46.869" v="897" actId="1076"/>
          <ac:picMkLst>
            <pc:docMk/>
            <pc:sldMk cId="2437121721" sldId="1130"/>
            <ac:picMk id="4" creationId="{E7F84307-1A91-720D-58BE-551AEF0BBB8A}"/>
          </ac:picMkLst>
        </pc:picChg>
      </pc:sldChg>
      <pc:sldChg chg="addSp delSp modSp new add del mod modAnim">
        <pc:chgData name="Brooke Lang" userId="b0c4d54ea9be1893" providerId="LiveId" clId="{DE9514DC-4727-4117-8CE4-54C153839844}" dt="2026-06-03T21:15:03.269" v="1616" actId="47"/>
        <pc:sldMkLst>
          <pc:docMk/>
          <pc:sldMk cId="1015804581" sldId="1131"/>
        </pc:sldMkLst>
      </pc:sldChg>
      <pc:sldChg chg="addSp delSp modSp new add del mod delAnim modAnim">
        <pc:chgData name="Brooke Lang" userId="b0c4d54ea9be1893" providerId="LiveId" clId="{DE9514DC-4727-4117-8CE4-54C153839844}" dt="2026-06-03T21:15:03.269" v="1616" actId="47"/>
        <pc:sldMkLst>
          <pc:docMk/>
          <pc:sldMk cId="2685459186" sldId="1132"/>
        </pc:sldMkLst>
      </pc:sldChg>
      <pc:sldChg chg="addSp delSp modSp add del mod setBg delAnim modAnim delDesignElem">
        <pc:chgData name="Brooke Lang" userId="b0c4d54ea9be1893" providerId="LiveId" clId="{DE9514DC-4727-4117-8CE4-54C153839844}" dt="2026-06-03T21:15:03.269" v="1616" actId="47"/>
        <pc:sldMkLst>
          <pc:docMk/>
          <pc:sldMk cId="1024578632" sldId="1133"/>
        </pc:sldMkLst>
      </pc:sldChg>
      <pc:sldChg chg="addSp modSp add del mod">
        <pc:chgData name="Brooke Lang" userId="b0c4d54ea9be1893" providerId="LiveId" clId="{DE9514DC-4727-4117-8CE4-54C153839844}" dt="2026-06-03T21:15:03.269" v="1616" actId="47"/>
        <pc:sldMkLst>
          <pc:docMk/>
          <pc:sldMk cId="1704614516" sldId="1134"/>
        </pc:sldMkLst>
      </pc:sldChg>
      <pc:sldChg chg="addSp delSp modSp new add del mod setBg setClrOvrMap delDesignElem">
        <pc:chgData name="Brooke Lang" userId="b0c4d54ea9be1893" providerId="LiveId" clId="{DE9514DC-4727-4117-8CE4-54C153839844}" dt="2026-06-03T21:15:03.269" v="1616" actId="47"/>
        <pc:sldMkLst>
          <pc:docMk/>
          <pc:sldMk cId="2468290744" sldId="1135"/>
        </pc:sldMkLst>
      </pc:sldChg>
      <pc:sldChg chg="add del">
        <pc:chgData name="Brooke Lang" userId="b0c4d54ea9be1893" providerId="LiveId" clId="{DE9514DC-4727-4117-8CE4-54C153839844}" dt="2026-06-03T21:15:03.269" v="1616" actId="47"/>
        <pc:sldMkLst>
          <pc:docMk/>
          <pc:sldMk cId="2905572914" sldId="11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95E09-E314-422B-AA58-98C947FD3FAC}" type="datetimeFigureOut">
              <a:rPr lang="en-US" smtClean="0"/>
              <a:t>6/3/2026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22EDD-DB14-440A-B8CF-88EEEEF20A38}" type="slidenum">
              <a:rPr lang="en-US" smtClean="0"/>
              <a:t>‹#›</a:t>
            </a:fld>
            <a:endParaRPr lang="en-US"/>
          </a:p>
        </p:txBody>
      </p:sp>
    </p:spTree>
    <p:extLst>
      <p:ext uri="{BB962C8B-B14F-4D97-AF65-F5344CB8AC3E}">
        <p14:creationId xmlns:p14="http://schemas.microsoft.com/office/powerpoint/2010/main" val="189064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HN_qrcin7H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playlist?list=PLnUvWRXs1X-0FZjgCNWX7WBaGBbPNbZq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d97a768137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3d97a768137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From the literature and from our own conversations with people who have aphasia and care partners, we know that 1:1 visits with providers are some of the most stressful experiences for people with aphasia. And yet, this is when the stakes are highest for clearly communicating concerns or symptoms. You can use the app before an encounter with healthcare staff to avoid the stress or time pressure of the encounter or you can use it during if that feels comfortable. </a:t>
            </a:r>
            <a:endParaRPr/>
          </a:p>
        </p:txBody>
      </p:sp>
      <p:sp>
        <p:nvSpPr>
          <p:cNvPr id="88" name="Google Shape;88;g3d97a768137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https://youtu.be/HN_qrcin7HU</a:t>
            </a:r>
            <a:r>
              <a:rPr lang="en-US"/>
              <a:t> </a:t>
            </a:r>
            <a:endParaRPr/>
          </a:p>
        </p:txBody>
      </p:sp>
      <p:sp>
        <p:nvSpPr>
          <p:cNvPr id="137" name="Google Shape;1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https://www.youtube.com/playlist?list=PLnUvWRXs1X-0FZjgCNWX7WBaGBbPNbZqk</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br>
              <a:rPr lang="en-US"/>
            </a:br>
            <a:r>
              <a:rPr lang="en-US"/>
              <a:t>Whiteboards and summary screens can be saved or screenshotted to use again. If there is something you want to be sure to communicate during a medical visit, consider using the whiteboard to write or otherwise document what you want to share, and pull up the saved Whiteboard or the screenshot for healthcare staff to ensure the information is communicated clearly during your visit. </a:t>
            </a:r>
            <a:endParaRPr/>
          </a:p>
          <a:p>
            <a:pPr marL="0" lvl="0" indent="0" algn="l" rtl="0">
              <a:spcBef>
                <a:spcPts val="0"/>
              </a:spcBef>
              <a:spcAft>
                <a:spcPts val="0"/>
              </a:spcAft>
              <a:buNone/>
            </a:pPr>
            <a:endParaRPr/>
          </a:p>
          <a:p>
            <a:pPr marL="0" lvl="0" indent="0" algn="l" rtl="0">
              <a:spcBef>
                <a:spcPts val="0"/>
              </a:spcBef>
              <a:spcAft>
                <a:spcPts val="0"/>
              </a:spcAft>
              <a:buNone/>
            </a:pPr>
            <a:r>
              <a:rPr lang="en-US"/>
              <a:t>The mental health section of MedConcerns has been expanded to include the Mood Scale and a depression and anxiety screener. </a:t>
            </a:r>
            <a:endParaRPr/>
          </a:p>
        </p:txBody>
      </p:sp>
      <p:sp>
        <p:nvSpPr>
          <p:cNvPr id="96" name="Google Shape;9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2EE473-2CF5-46ED-A5CE-AE92423269B8}"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E54B9-13EB-487B-9B0C-DD3D95DC4C98}" type="slidenum">
              <a:rPr lang="en-US" smtClean="0"/>
              <a:t>‹#›</a:t>
            </a:fld>
            <a:endParaRPr lang="en-US"/>
          </a:p>
        </p:txBody>
      </p:sp>
    </p:spTree>
    <p:extLst>
      <p:ext uri="{BB962C8B-B14F-4D97-AF65-F5344CB8AC3E}">
        <p14:creationId xmlns:p14="http://schemas.microsoft.com/office/powerpoint/2010/main" val="281384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EE473-2CF5-46ED-A5CE-AE92423269B8}" type="datetimeFigureOut">
              <a:rPr lang="en-US" smtClean="0"/>
              <a:t>6/3/2026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E54B9-13EB-487B-9B0C-DD3D95DC4C98}" type="slidenum">
              <a:rPr lang="en-US" smtClean="0"/>
              <a:t>‹#›</a:t>
            </a:fld>
            <a:endParaRPr lang="en-US"/>
          </a:p>
        </p:txBody>
      </p:sp>
    </p:spTree>
    <p:extLst>
      <p:ext uri="{BB962C8B-B14F-4D97-AF65-F5344CB8AC3E}">
        <p14:creationId xmlns:p14="http://schemas.microsoft.com/office/powerpoint/2010/main" val="346076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7D2EE473-2CF5-46ED-A5CE-AE92423269B8}"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E54B9-13EB-487B-9B0C-DD3D95DC4C98}" type="slidenum">
              <a:rPr lang="en-US" smtClean="0"/>
              <a:t>‹#›</a:t>
            </a:fld>
            <a:endParaRPr lang="en-US"/>
          </a:p>
        </p:txBody>
      </p:sp>
    </p:spTree>
    <p:extLst>
      <p:ext uri="{BB962C8B-B14F-4D97-AF65-F5344CB8AC3E}">
        <p14:creationId xmlns:p14="http://schemas.microsoft.com/office/powerpoint/2010/main" val="343160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7D2EE473-2CF5-46ED-A5CE-AE92423269B8}" type="datetimeFigureOut">
              <a:rPr lang="en-US" smtClean="0"/>
              <a:t>6/3/2026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E54B9-13EB-487B-9B0C-DD3D95DC4C98}" type="slidenum">
              <a:rPr lang="en-US" smtClean="0"/>
              <a:t>‹#›</a:t>
            </a:fld>
            <a:endParaRPr lang="en-US"/>
          </a:p>
        </p:txBody>
      </p:sp>
    </p:spTree>
    <p:extLst>
      <p:ext uri="{BB962C8B-B14F-4D97-AF65-F5344CB8AC3E}">
        <p14:creationId xmlns:p14="http://schemas.microsoft.com/office/powerpoint/2010/main" val="58182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EE473-2CF5-46ED-A5CE-AE92423269B8}"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E54B9-13EB-487B-9B0C-DD3D95DC4C98}" type="slidenum">
              <a:rPr lang="en-US" smtClean="0"/>
              <a:t>‹#›</a:t>
            </a:fld>
            <a:endParaRPr lang="en-US"/>
          </a:p>
        </p:txBody>
      </p:sp>
    </p:spTree>
    <p:extLst>
      <p:ext uri="{BB962C8B-B14F-4D97-AF65-F5344CB8AC3E}">
        <p14:creationId xmlns:p14="http://schemas.microsoft.com/office/powerpoint/2010/main" val="2954876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EE473-2CF5-46ED-A5CE-AE92423269B8}"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E54B9-13EB-487B-9B0C-DD3D95DC4C98}" type="slidenum">
              <a:rPr lang="en-US" smtClean="0"/>
              <a:t>‹#›</a:t>
            </a:fld>
            <a:endParaRPr lang="en-US"/>
          </a:p>
        </p:txBody>
      </p:sp>
    </p:spTree>
    <p:extLst>
      <p:ext uri="{BB962C8B-B14F-4D97-AF65-F5344CB8AC3E}">
        <p14:creationId xmlns:p14="http://schemas.microsoft.com/office/powerpoint/2010/main" val="1926115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53708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EE473-2CF5-46ED-A5CE-AE92423269B8}"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E54B9-13EB-487B-9B0C-DD3D95DC4C98}" type="slidenum">
              <a:rPr lang="en-US" smtClean="0"/>
              <a:t>‹#›</a:t>
            </a:fld>
            <a:endParaRPr lang="en-US"/>
          </a:p>
        </p:txBody>
      </p:sp>
    </p:spTree>
    <p:extLst>
      <p:ext uri="{BB962C8B-B14F-4D97-AF65-F5344CB8AC3E}">
        <p14:creationId xmlns:p14="http://schemas.microsoft.com/office/powerpoint/2010/main" val="387871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EE473-2CF5-46ED-A5CE-AE92423269B8}" type="datetimeFigureOut">
              <a:rPr lang="en-US" smtClean="0"/>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E54B9-13EB-487B-9B0C-DD3D95DC4C98}" type="slidenum">
              <a:rPr lang="en-US" smtClean="0"/>
              <a:t>‹#›</a:t>
            </a:fld>
            <a:endParaRPr lang="en-US"/>
          </a:p>
        </p:txBody>
      </p:sp>
    </p:spTree>
    <p:extLst>
      <p:ext uri="{BB962C8B-B14F-4D97-AF65-F5344CB8AC3E}">
        <p14:creationId xmlns:p14="http://schemas.microsoft.com/office/powerpoint/2010/main" val="103679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2EE473-2CF5-46ED-A5CE-AE92423269B8}" type="datetimeFigureOut">
              <a:rPr lang="en-US" smtClean="0"/>
              <a:t>6/3/2026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E54B9-13EB-487B-9B0C-DD3D95DC4C98}" type="slidenum">
              <a:rPr lang="en-US" smtClean="0"/>
              <a:t>‹#›</a:t>
            </a:fld>
            <a:endParaRPr lang="en-US"/>
          </a:p>
        </p:txBody>
      </p:sp>
    </p:spTree>
    <p:extLst>
      <p:ext uri="{BB962C8B-B14F-4D97-AF65-F5344CB8AC3E}">
        <p14:creationId xmlns:p14="http://schemas.microsoft.com/office/powerpoint/2010/main" val="424527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2EE473-2CF5-46ED-A5CE-AE92423269B8}" type="datetimeFigureOut">
              <a:rPr lang="en-US" smtClean="0"/>
              <a:t>6/3/2026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E54B9-13EB-487B-9B0C-DD3D95DC4C98}" type="slidenum">
              <a:rPr lang="en-US" smtClean="0"/>
              <a:t>‹#›</a:t>
            </a:fld>
            <a:endParaRPr lang="en-US"/>
          </a:p>
        </p:txBody>
      </p:sp>
    </p:spTree>
    <p:extLst>
      <p:ext uri="{BB962C8B-B14F-4D97-AF65-F5344CB8AC3E}">
        <p14:creationId xmlns:p14="http://schemas.microsoft.com/office/powerpoint/2010/main" val="356967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2EE473-2CF5-46ED-A5CE-AE92423269B8}" type="datetimeFigureOut">
              <a:rPr lang="en-US" smtClean="0"/>
              <a:t>6/3/2026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E54B9-13EB-487B-9B0C-DD3D95DC4C98}" type="slidenum">
              <a:rPr lang="en-US" smtClean="0"/>
              <a:t>‹#›</a:t>
            </a:fld>
            <a:endParaRPr lang="en-US"/>
          </a:p>
        </p:txBody>
      </p:sp>
    </p:spTree>
    <p:extLst>
      <p:ext uri="{BB962C8B-B14F-4D97-AF65-F5344CB8AC3E}">
        <p14:creationId xmlns:p14="http://schemas.microsoft.com/office/powerpoint/2010/main" val="171320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EE473-2CF5-46ED-A5CE-AE92423269B8}" type="datetimeFigureOut">
              <a:rPr lang="en-US" smtClean="0"/>
              <a:t>6/3/2026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E54B9-13EB-487B-9B0C-DD3D95DC4C98}" type="slidenum">
              <a:rPr lang="en-US" smtClean="0"/>
              <a:t>‹#›</a:t>
            </a:fld>
            <a:endParaRPr lang="en-US"/>
          </a:p>
        </p:txBody>
      </p:sp>
    </p:spTree>
    <p:extLst>
      <p:ext uri="{BB962C8B-B14F-4D97-AF65-F5344CB8AC3E}">
        <p14:creationId xmlns:p14="http://schemas.microsoft.com/office/powerpoint/2010/main" val="225229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EE473-2CF5-46ED-A5CE-AE92423269B8}" type="datetimeFigureOut">
              <a:rPr lang="en-US" smtClean="0"/>
              <a:t>6/3/2026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E54B9-13EB-487B-9B0C-DD3D95DC4C98}" type="slidenum">
              <a:rPr lang="en-US" smtClean="0"/>
              <a:t>‹#›</a:t>
            </a:fld>
            <a:endParaRPr lang="en-US"/>
          </a:p>
        </p:txBody>
      </p:sp>
    </p:spTree>
    <p:extLst>
      <p:ext uri="{BB962C8B-B14F-4D97-AF65-F5344CB8AC3E}">
        <p14:creationId xmlns:p14="http://schemas.microsoft.com/office/powerpoint/2010/main" val="30297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7D2EE473-2CF5-46ED-A5CE-AE92423269B8}" type="datetimeFigureOut">
              <a:rPr lang="en-US" smtClean="0"/>
              <a:t>6/3/2026</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948E54B9-13EB-487B-9B0C-DD3D95DC4C98}" type="slidenum">
              <a:rPr lang="en-US" smtClean="0"/>
              <a:t>‹#›</a:t>
            </a:fld>
            <a:endParaRPr lang="en-US"/>
          </a:p>
        </p:txBody>
      </p:sp>
    </p:spTree>
    <p:extLst>
      <p:ext uri="{BB962C8B-B14F-4D97-AF65-F5344CB8AC3E}">
        <p14:creationId xmlns:p14="http://schemas.microsoft.com/office/powerpoint/2010/main" val="313111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D2EE473-2CF5-46ED-A5CE-AE92423269B8}" type="datetimeFigureOut">
              <a:rPr lang="en-US" smtClean="0"/>
              <a:t>6/3/2026</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948E54B9-13EB-487B-9B0C-DD3D95DC4C98}" type="slidenum">
              <a:rPr lang="en-US" smtClean="0"/>
              <a:t>‹#›</a:t>
            </a:fld>
            <a:endParaRPr lang="en-US"/>
          </a:p>
        </p:txBody>
      </p:sp>
    </p:spTree>
    <p:extLst>
      <p:ext uri="{BB962C8B-B14F-4D97-AF65-F5344CB8AC3E}">
        <p14:creationId xmlns:p14="http://schemas.microsoft.com/office/powerpoint/2010/main" val="3456799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bytesizeapps.net/wordboard_keyboard/"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rive.google.com/file/d/15CXcqJXUV0yXgsre_Zpc1k6plHVhDKUC/view"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vgn17sGgP4fJMRNT4rDk1n1TiWSRSSkB/view"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youtu.be/HN_qrcin7HU"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hyperlink" Target="https://youtu.be/iY7PEVZXafM" TargetMode="Externa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hyperlink" Target="https://youtu.be/NebOEM0SBH4" TargetMode="External"/><Relationship Id="rId11" Type="http://schemas.openxmlformats.org/officeDocument/2006/relationships/image" Target="../media/image12.png"/><Relationship Id="rId5" Type="http://schemas.openxmlformats.org/officeDocument/2006/relationships/hyperlink" Target="https://youtu.be/d20iiIPtMC0" TargetMode="External"/><Relationship Id="rId10" Type="http://schemas.openxmlformats.org/officeDocument/2006/relationships/image" Target="../media/image11.png"/><Relationship Id="rId4" Type="http://schemas.openxmlformats.org/officeDocument/2006/relationships/hyperlink" Target="https://youtu.be/sjBhbVEDW_g" TargetMode="External"/><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hilary@medconcerns.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4328-2F45-E095-7E7A-758065E0268C}"/>
              </a:ext>
            </a:extLst>
          </p:cNvPr>
          <p:cNvSpPr>
            <a:spLocks noGrp="1"/>
          </p:cNvSpPr>
          <p:nvPr>
            <p:ph type="ctrTitle"/>
          </p:nvPr>
        </p:nvSpPr>
        <p:spPr>
          <a:xfrm>
            <a:off x="810001" y="1776950"/>
            <a:ext cx="10572000" cy="2971051"/>
          </a:xfrm>
        </p:spPr>
        <p:txBody>
          <a:bodyPr/>
          <a:lstStyle/>
          <a:p>
            <a:r>
              <a:rPr lang="en-US" dirty="0"/>
              <a:t>Technology and Supports for Aphasia</a:t>
            </a:r>
          </a:p>
        </p:txBody>
      </p:sp>
      <p:sp>
        <p:nvSpPr>
          <p:cNvPr id="3" name="Subtitle 2">
            <a:extLst>
              <a:ext uri="{FF2B5EF4-FFF2-40B4-BE49-F238E27FC236}">
                <a16:creationId xmlns:a16="http://schemas.microsoft.com/office/drawing/2014/main" id="{4DA6B624-F941-B54A-1544-7F2F37C5D7E4}"/>
              </a:ext>
            </a:extLst>
          </p:cNvPr>
          <p:cNvSpPr>
            <a:spLocks noGrp="1"/>
          </p:cNvSpPr>
          <p:nvPr>
            <p:ph type="subTitle" idx="1"/>
          </p:nvPr>
        </p:nvSpPr>
        <p:spPr/>
        <p:txBody>
          <a:bodyPr>
            <a:noAutofit/>
          </a:bodyPr>
          <a:lstStyle/>
          <a:p>
            <a:r>
              <a:rPr lang="en-US" sz="2800" dirty="0"/>
              <a:t>Brooke Lang, M.A.,  CCC-SLP and Bryn Lander</a:t>
            </a:r>
          </a:p>
        </p:txBody>
      </p:sp>
    </p:spTree>
    <p:extLst>
      <p:ext uri="{BB962C8B-B14F-4D97-AF65-F5344CB8AC3E}">
        <p14:creationId xmlns:p14="http://schemas.microsoft.com/office/powerpoint/2010/main" val="3018384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B71A-514D-5669-20D6-778FB268A7A1}"/>
              </a:ext>
            </a:extLst>
          </p:cNvPr>
          <p:cNvSpPr>
            <a:spLocks noGrp="1"/>
          </p:cNvSpPr>
          <p:nvPr>
            <p:ph type="title"/>
          </p:nvPr>
        </p:nvSpPr>
        <p:spPr>
          <a:xfrm>
            <a:off x="810000" y="447188"/>
            <a:ext cx="5933700" cy="970450"/>
          </a:xfrm>
        </p:spPr>
        <p:txBody>
          <a:bodyPr>
            <a:normAutofit/>
          </a:bodyPr>
          <a:lstStyle/>
          <a:p>
            <a:pPr>
              <a:lnSpc>
                <a:spcPct val="90000"/>
              </a:lnSpc>
            </a:pPr>
            <a:r>
              <a:rPr lang="en-US" sz="3400"/>
              <a:t>Communication Challenge</a:t>
            </a:r>
          </a:p>
        </p:txBody>
      </p:sp>
      <p:sp>
        <p:nvSpPr>
          <p:cNvPr id="3" name="Content Placeholder 2">
            <a:extLst>
              <a:ext uri="{FF2B5EF4-FFF2-40B4-BE49-F238E27FC236}">
                <a16:creationId xmlns:a16="http://schemas.microsoft.com/office/drawing/2014/main" id="{72EEA735-474A-29DA-6CC0-13D6488CA00C}"/>
              </a:ext>
            </a:extLst>
          </p:cNvPr>
          <p:cNvSpPr>
            <a:spLocks noGrp="1"/>
          </p:cNvSpPr>
          <p:nvPr>
            <p:ph idx="1"/>
          </p:nvPr>
        </p:nvSpPr>
        <p:spPr>
          <a:xfrm>
            <a:off x="818712" y="2222287"/>
            <a:ext cx="5924988" cy="3636511"/>
          </a:xfrm>
        </p:spPr>
        <p:txBody>
          <a:bodyPr>
            <a:normAutofit/>
          </a:bodyPr>
          <a:lstStyle/>
          <a:p>
            <a:pPr marL="0" indent="0">
              <a:buNone/>
            </a:pPr>
            <a:r>
              <a:rPr lang="en-US" b="1" u="sng" dirty="0"/>
              <a:t>EXAMPLE</a:t>
            </a:r>
            <a:r>
              <a:rPr lang="en-US" dirty="0"/>
              <a:t>: </a:t>
            </a:r>
          </a:p>
          <a:p>
            <a:pPr marL="0" indent="0">
              <a:buNone/>
            </a:pPr>
            <a:r>
              <a:rPr lang="en-US" dirty="0"/>
              <a:t>I receive </a:t>
            </a:r>
            <a:r>
              <a:rPr lang="en-US" b="1" dirty="0"/>
              <a:t>text messages </a:t>
            </a:r>
            <a:r>
              <a:rPr lang="en-US" dirty="0"/>
              <a:t>from friends and family, and it’s hard for me to respond, but I want to stay connected to them.  </a:t>
            </a:r>
          </a:p>
        </p:txBody>
      </p:sp>
      <p:sp>
        <p:nvSpPr>
          <p:cNvPr id="15" name="Rectangle 14">
            <a:extLst>
              <a:ext uri="{FF2B5EF4-FFF2-40B4-BE49-F238E27FC236}">
                <a16:creationId xmlns:a16="http://schemas.microsoft.com/office/drawing/2014/main" id="{E2DA8D37-1E70-450D-9D70-95873ABDC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0" y="0"/>
            <a:ext cx="46451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7">
            <a:extLst>
              <a:ext uri="{FF2B5EF4-FFF2-40B4-BE49-F238E27FC236}">
                <a16:creationId xmlns:a16="http://schemas.microsoft.com/office/drawing/2014/main" id="{D2E1CE80-9123-4F46-924D-C14DF534A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6 common types of mobile messages explained">
            <a:extLst>
              <a:ext uri="{FF2B5EF4-FFF2-40B4-BE49-F238E27FC236}">
                <a16:creationId xmlns:a16="http://schemas.microsoft.com/office/drawing/2014/main" id="{CF8F8EFC-AEE9-2F4C-387A-0FA25AFB6336}"/>
              </a:ext>
            </a:extLst>
          </p:cNvPr>
          <p:cNvPicPr>
            <a:picLocks noChangeAspect="1"/>
          </p:cNvPicPr>
          <p:nvPr/>
        </p:nvPicPr>
        <p:blipFill>
          <a:blip r:embed="rId2"/>
          <a:stretch>
            <a:fillRect/>
          </a:stretch>
        </p:blipFill>
        <p:spPr>
          <a:xfrm>
            <a:off x="8295785" y="1706314"/>
            <a:ext cx="3141180" cy="3445371"/>
          </a:xfrm>
          <a:prstGeom prst="rect">
            <a:avLst/>
          </a:prstGeom>
        </p:spPr>
      </p:pic>
    </p:spTree>
    <p:extLst>
      <p:ext uri="{BB962C8B-B14F-4D97-AF65-F5344CB8AC3E}">
        <p14:creationId xmlns:p14="http://schemas.microsoft.com/office/powerpoint/2010/main" val="379921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2B564-16B7-BF93-4C7B-D55A5E24B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F1A7A-692A-1879-CAF6-ABE35BEB893C}"/>
              </a:ext>
            </a:extLst>
          </p:cNvPr>
          <p:cNvSpPr>
            <a:spLocks noGrp="1"/>
          </p:cNvSpPr>
          <p:nvPr>
            <p:ph type="title"/>
          </p:nvPr>
        </p:nvSpPr>
        <p:spPr/>
        <p:txBody>
          <a:bodyPr/>
          <a:lstStyle/>
          <a:p>
            <a:pPr algn="ctr"/>
            <a:r>
              <a:rPr lang="en-US" dirty="0"/>
              <a:t>FEATURED </a:t>
            </a:r>
            <a:br>
              <a:rPr lang="en-US" dirty="0"/>
            </a:br>
            <a:r>
              <a:rPr lang="en-US" dirty="0"/>
              <a:t>App/Resource/Accessibility Feature</a:t>
            </a:r>
          </a:p>
        </p:txBody>
      </p:sp>
      <p:sp>
        <p:nvSpPr>
          <p:cNvPr id="5" name="Content Placeholder 4">
            <a:extLst>
              <a:ext uri="{FF2B5EF4-FFF2-40B4-BE49-F238E27FC236}">
                <a16:creationId xmlns:a16="http://schemas.microsoft.com/office/drawing/2014/main" id="{0CB6ABA6-5B66-7FE6-8E68-F9E700CAE94B}"/>
              </a:ext>
            </a:extLst>
          </p:cNvPr>
          <p:cNvSpPr>
            <a:spLocks noGrp="1"/>
          </p:cNvSpPr>
          <p:nvPr>
            <p:ph idx="1"/>
          </p:nvPr>
        </p:nvSpPr>
        <p:spPr/>
        <p:txBody>
          <a:bodyPr/>
          <a:lstStyle/>
          <a:p>
            <a:r>
              <a:rPr lang="en-US" dirty="0"/>
              <a:t>Speech to text</a:t>
            </a:r>
          </a:p>
          <a:p>
            <a:pPr marL="0" indent="0">
              <a:buNone/>
            </a:pPr>
            <a:endParaRPr lang="en-US" dirty="0"/>
          </a:p>
          <a:p>
            <a:r>
              <a:rPr lang="en-US" dirty="0"/>
              <a:t>Screenshots into AI (copy / paste)</a:t>
            </a:r>
          </a:p>
          <a:p>
            <a:pPr marL="0" indent="0">
              <a:buNone/>
            </a:pPr>
            <a:endParaRPr lang="en-US" dirty="0"/>
          </a:p>
          <a:p>
            <a:r>
              <a:rPr lang="en-US" dirty="0"/>
              <a:t>Emojis + “React” buttons</a:t>
            </a:r>
          </a:p>
          <a:p>
            <a:pPr marL="0" indent="0">
              <a:buNone/>
            </a:pPr>
            <a:endParaRPr lang="en-US" dirty="0"/>
          </a:p>
          <a:p>
            <a:r>
              <a:rPr lang="en-US" dirty="0"/>
              <a:t>Common phrases / responses programmed ahead of time </a:t>
            </a:r>
          </a:p>
          <a:p>
            <a:pPr lvl="1"/>
            <a:r>
              <a:rPr lang="en-US" dirty="0"/>
              <a:t>Word Board Keyboard add-on + </a:t>
            </a:r>
            <a:r>
              <a:rPr lang="en-US" dirty="0" err="1"/>
              <a:t>Clarocom</a:t>
            </a:r>
            <a:r>
              <a:rPr lang="en-US" dirty="0"/>
              <a:t> App (copy / paste)</a:t>
            </a:r>
          </a:p>
        </p:txBody>
      </p:sp>
      <p:pic>
        <p:nvPicPr>
          <p:cNvPr id="3" name="Picture 2" descr="Speech To Text Technology - Beyond Key Systems">
            <a:extLst>
              <a:ext uri="{FF2B5EF4-FFF2-40B4-BE49-F238E27FC236}">
                <a16:creationId xmlns:a16="http://schemas.microsoft.com/office/drawing/2014/main" id="{4CA24B04-AD53-ACE1-1EEB-90A54C1092FC}"/>
              </a:ext>
            </a:extLst>
          </p:cNvPr>
          <p:cNvPicPr>
            <a:picLocks noChangeAspect="1"/>
          </p:cNvPicPr>
          <p:nvPr/>
        </p:nvPicPr>
        <p:blipFill>
          <a:blip r:embed="rId2"/>
          <a:stretch>
            <a:fillRect/>
          </a:stretch>
        </p:blipFill>
        <p:spPr>
          <a:xfrm>
            <a:off x="3497918" y="2305095"/>
            <a:ext cx="2159798" cy="970450"/>
          </a:xfrm>
          <a:prstGeom prst="rect">
            <a:avLst/>
          </a:prstGeom>
        </p:spPr>
      </p:pic>
      <p:pic>
        <p:nvPicPr>
          <p:cNvPr id="6" name="Picture 5">
            <a:extLst>
              <a:ext uri="{FF2B5EF4-FFF2-40B4-BE49-F238E27FC236}">
                <a16:creationId xmlns:a16="http://schemas.microsoft.com/office/drawing/2014/main" id="{4C0249F1-DC73-AA28-F104-07E7D5774D88}"/>
              </a:ext>
            </a:extLst>
          </p:cNvPr>
          <p:cNvPicPr>
            <a:picLocks noChangeAspect="1"/>
          </p:cNvPicPr>
          <p:nvPr/>
        </p:nvPicPr>
        <p:blipFill>
          <a:blip r:embed="rId3"/>
          <a:stretch>
            <a:fillRect/>
          </a:stretch>
        </p:blipFill>
        <p:spPr>
          <a:xfrm>
            <a:off x="5913120" y="2943775"/>
            <a:ext cx="1844816" cy="970450"/>
          </a:xfrm>
          <a:prstGeom prst="rect">
            <a:avLst/>
          </a:prstGeom>
        </p:spPr>
      </p:pic>
      <p:pic>
        <p:nvPicPr>
          <p:cNvPr id="7" name="Picture 6" descr="👍 Facebook Emoji List — Emojis and Reacts for Facebook [Updated: 2023]">
            <a:extLst>
              <a:ext uri="{FF2B5EF4-FFF2-40B4-BE49-F238E27FC236}">
                <a16:creationId xmlns:a16="http://schemas.microsoft.com/office/drawing/2014/main" id="{654E5CA4-28E9-428D-F77B-19E7E0B5BC7E}"/>
              </a:ext>
            </a:extLst>
          </p:cNvPr>
          <p:cNvPicPr>
            <a:picLocks noChangeAspect="1"/>
          </p:cNvPicPr>
          <p:nvPr/>
        </p:nvPicPr>
        <p:blipFill>
          <a:blip r:embed="rId4"/>
          <a:srcRect l="3715" t="21114" r="7695" b="25953"/>
          <a:stretch>
            <a:fillRect/>
          </a:stretch>
        </p:blipFill>
        <p:spPr>
          <a:xfrm>
            <a:off x="4199829" y="4080194"/>
            <a:ext cx="3792340" cy="849712"/>
          </a:xfrm>
          <a:prstGeom prst="rect">
            <a:avLst/>
          </a:prstGeom>
        </p:spPr>
      </p:pic>
      <p:pic>
        <p:nvPicPr>
          <p:cNvPr id="8" name="Picture 7" descr="A screenshot of a chat&#10;&#10;AI-generated content may be incorrect.">
            <a:extLst>
              <a:ext uri="{FF2B5EF4-FFF2-40B4-BE49-F238E27FC236}">
                <a16:creationId xmlns:a16="http://schemas.microsoft.com/office/drawing/2014/main" id="{B4CBD460-5E62-2B24-FAEA-D3202F34B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7620" y="2961470"/>
            <a:ext cx="1675982" cy="3636511"/>
          </a:xfrm>
          <a:prstGeom prst="rect">
            <a:avLst/>
          </a:prstGeom>
        </p:spPr>
      </p:pic>
    </p:spTree>
    <p:extLst>
      <p:ext uri="{BB962C8B-B14F-4D97-AF65-F5344CB8AC3E}">
        <p14:creationId xmlns:p14="http://schemas.microsoft.com/office/powerpoint/2010/main" val="129291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E206-878A-0A78-D013-2CB884FF752C}"/>
              </a:ext>
            </a:extLst>
          </p:cNvPr>
          <p:cNvSpPr>
            <a:spLocks noGrp="1"/>
          </p:cNvSpPr>
          <p:nvPr>
            <p:ph type="title"/>
          </p:nvPr>
        </p:nvSpPr>
        <p:spPr/>
        <p:txBody>
          <a:bodyPr/>
          <a:lstStyle/>
          <a:p>
            <a:pPr algn="ctr"/>
            <a:r>
              <a:rPr lang="en-US" dirty="0"/>
              <a:t>FEATURED </a:t>
            </a:r>
            <a:br>
              <a:rPr lang="en-US" dirty="0"/>
            </a:br>
            <a:r>
              <a:rPr lang="en-US" dirty="0"/>
              <a:t>App/Resource/Accessibility Feature</a:t>
            </a:r>
          </a:p>
        </p:txBody>
      </p:sp>
      <p:sp>
        <p:nvSpPr>
          <p:cNvPr id="3" name="Content Placeholder 2">
            <a:extLst>
              <a:ext uri="{FF2B5EF4-FFF2-40B4-BE49-F238E27FC236}">
                <a16:creationId xmlns:a16="http://schemas.microsoft.com/office/drawing/2014/main" id="{9656A8A3-58FB-66E7-45A2-5812D3ACF850}"/>
              </a:ext>
            </a:extLst>
          </p:cNvPr>
          <p:cNvSpPr>
            <a:spLocks noGrp="1"/>
          </p:cNvSpPr>
          <p:nvPr>
            <p:ph idx="1"/>
          </p:nvPr>
        </p:nvSpPr>
        <p:spPr/>
        <p:txBody>
          <a:bodyPr>
            <a:normAutofit/>
          </a:bodyPr>
          <a:lstStyle/>
          <a:p>
            <a:r>
              <a:rPr lang="en-US" sz="2800" dirty="0"/>
              <a:t>Speech-to-text</a:t>
            </a:r>
          </a:p>
          <a:p>
            <a:r>
              <a:rPr lang="en-US" sz="2800" dirty="0"/>
              <a:t>Available on any device</a:t>
            </a:r>
          </a:p>
          <a:p>
            <a:r>
              <a:rPr lang="en-US" sz="2800" dirty="0"/>
              <a:t>If SPEAKING is better than WRITING/TYPING</a:t>
            </a:r>
          </a:p>
        </p:txBody>
      </p:sp>
      <p:pic>
        <p:nvPicPr>
          <p:cNvPr id="4" name="Picture 3" descr="Speech To Text Technology - Beyond Key Systems">
            <a:extLst>
              <a:ext uri="{FF2B5EF4-FFF2-40B4-BE49-F238E27FC236}">
                <a16:creationId xmlns:a16="http://schemas.microsoft.com/office/drawing/2014/main" id="{04CC7F13-BF00-A8F0-A965-58BAB60612E3}"/>
              </a:ext>
            </a:extLst>
          </p:cNvPr>
          <p:cNvPicPr>
            <a:picLocks noChangeAspect="1"/>
          </p:cNvPicPr>
          <p:nvPr/>
        </p:nvPicPr>
        <p:blipFill>
          <a:blip r:embed="rId2"/>
          <a:stretch>
            <a:fillRect/>
          </a:stretch>
        </p:blipFill>
        <p:spPr>
          <a:xfrm>
            <a:off x="7244912" y="2142538"/>
            <a:ext cx="4137086" cy="1858894"/>
          </a:xfrm>
          <a:prstGeom prst="rect">
            <a:avLst/>
          </a:prstGeom>
        </p:spPr>
      </p:pic>
    </p:spTree>
    <p:extLst>
      <p:ext uri="{BB962C8B-B14F-4D97-AF65-F5344CB8AC3E}">
        <p14:creationId xmlns:p14="http://schemas.microsoft.com/office/powerpoint/2010/main" val="193535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EE885-F419-1460-7B33-73C41DA20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D4BF5-E942-0FFA-9ACE-1AFF10201AD7}"/>
              </a:ext>
            </a:extLst>
          </p:cNvPr>
          <p:cNvSpPr>
            <a:spLocks noGrp="1"/>
          </p:cNvSpPr>
          <p:nvPr>
            <p:ph type="title"/>
          </p:nvPr>
        </p:nvSpPr>
        <p:spPr/>
        <p:txBody>
          <a:bodyPr/>
          <a:lstStyle/>
          <a:p>
            <a:pPr algn="ctr"/>
            <a:r>
              <a:rPr lang="en-US" dirty="0"/>
              <a:t>FEATURED </a:t>
            </a:r>
            <a:br>
              <a:rPr lang="en-US" dirty="0"/>
            </a:br>
            <a:r>
              <a:rPr lang="en-US" dirty="0"/>
              <a:t>App/Resource/Accessibility Feature</a:t>
            </a:r>
          </a:p>
        </p:txBody>
      </p:sp>
      <p:sp>
        <p:nvSpPr>
          <p:cNvPr id="5" name="Content Placeholder 4">
            <a:extLst>
              <a:ext uri="{FF2B5EF4-FFF2-40B4-BE49-F238E27FC236}">
                <a16:creationId xmlns:a16="http://schemas.microsoft.com/office/drawing/2014/main" id="{23204281-F13F-5678-79C4-E5312E5B2E82}"/>
              </a:ext>
            </a:extLst>
          </p:cNvPr>
          <p:cNvSpPr>
            <a:spLocks noGrp="1"/>
          </p:cNvSpPr>
          <p:nvPr>
            <p:ph idx="1"/>
          </p:nvPr>
        </p:nvSpPr>
        <p:spPr>
          <a:xfrm>
            <a:off x="529956" y="2879030"/>
            <a:ext cx="10554574" cy="3636511"/>
          </a:xfrm>
        </p:spPr>
        <p:txBody>
          <a:bodyPr/>
          <a:lstStyle/>
          <a:p>
            <a:r>
              <a:rPr lang="en-US" sz="2000" dirty="0"/>
              <a:t>Chat GPT- Bryn uses it every day for texting back and emailing</a:t>
            </a:r>
          </a:p>
          <a:p>
            <a:r>
              <a:rPr lang="en-US" sz="2000" dirty="0"/>
              <a:t>App – AI powered chatbot available on iOS, Android, desktop</a:t>
            </a:r>
          </a:p>
          <a:p>
            <a:r>
              <a:rPr lang="en-US" sz="2000" dirty="0"/>
              <a:t>FREE (limited usage, basic features); $20/month faster responses, expanded messaging and uploads)</a:t>
            </a:r>
          </a:p>
          <a:p>
            <a:r>
              <a:rPr lang="en-US" sz="2000" dirty="0"/>
              <a:t>Designed to provide answers, generates content, assists with learning, creates images, etc.</a:t>
            </a:r>
          </a:p>
          <a:p>
            <a:endParaRPr lang="en-US" dirty="0"/>
          </a:p>
        </p:txBody>
      </p:sp>
      <p:pic>
        <p:nvPicPr>
          <p:cNvPr id="3" name="Picture 2">
            <a:extLst>
              <a:ext uri="{FF2B5EF4-FFF2-40B4-BE49-F238E27FC236}">
                <a16:creationId xmlns:a16="http://schemas.microsoft.com/office/drawing/2014/main" id="{44BC2DA2-507D-EE42-204A-A06E12A2EE0B}"/>
              </a:ext>
            </a:extLst>
          </p:cNvPr>
          <p:cNvPicPr>
            <a:picLocks noChangeAspect="1"/>
          </p:cNvPicPr>
          <p:nvPr/>
        </p:nvPicPr>
        <p:blipFill>
          <a:blip r:embed="rId2"/>
          <a:stretch>
            <a:fillRect/>
          </a:stretch>
        </p:blipFill>
        <p:spPr>
          <a:xfrm>
            <a:off x="8660289" y="2038873"/>
            <a:ext cx="3194260" cy="1680314"/>
          </a:xfrm>
          <a:prstGeom prst="rect">
            <a:avLst/>
          </a:prstGeom>
        </p:spPr>
      </p:pic>
    </p:spTree>
    <p:extLst>
      <p:ext uri="{BB962C8B-B14F-4D97-AF65-F5344CB8AC3E}">
        <p14:creationId xmlns:p14="http://schemas.microsoft.com/office/powerpoint/2010/main" val="199638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45A28-FD0E-241D-A761-D2DDCADB2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A01CF-78D6-2950-0E8A-167FC736E8D6}"/>
              </a:ext>
            </a:extLst>
          </p:cNvPr>
          <p:cNvSpPr>
            <a:spLocks noGrp="1"/>
          </p:cNvSpPr>
          <p:nvPr>
            <p:ph type="title"/>
          </p:nvPr>
        </p:nvSpPr>
        <p:spPr>
          <a:xfrm>
            <a:off x="-835920" y="283107"/>
            <a:ext cx="10571998" cy="970450"/>
          </a:xfrm>
        </p:spPr>
        <p:txBody>
          <a:bodyPr/>
          <a:lstStyle/>
          <a:p>
            <a:pPr algn="ctr"/>
            <a:r>
              <a:rPr lang="en-US" dirty="0"/>
              <a:t>How ChatGPT can help?</a:t>
            </a:r>
          </a:p>
        </p:txBody>
      </p:sp>
      <p:sp>
        <p:nvSpPr>
          <p:cNvPr id="3" name="Content Placeholder 2">
            <a:extLst>
              <a:ext uri="{FF2B5EF4-FFF2-40B4-BE49-F238E27FC236}">
                <a16:creationId xmlns:a16="http://schemas.microsoft.com/office/drawing/2014/main" id="{5782DD87-04FB-EAD6-25EB-24A8F05C5821}"/>
              </a:ext>
            </a:extLst>
          </p:cNvPr>
          <p:cNvSpPr>
            <a:spLocks noGrp="1"/>
          </p:cNvSpPr>
          <p:nvPr>
            <p:ph idx="1"/>
          </p:nvPr>
        </p:nvSpPr>
        <p:spPr>
          <a:xfrm>
            <a:off x="255379" y="2286000"/>
            <a:ext cx="5453743" cy="4572000"/>
          </a:xfrm>
        </p:spPr>
        <p:txBody>
          <a:bodyPr/>
          <a:lstStyle/>
          <a:p>
            <a:r>
              <a:rPr lang="en-US" sz="2000" dirty="0"/>
              <a:t>Help write a short text back</a:t>
            </a:r>
            <a:br>
              <a:rPr lang="en-US" sz="2000" dirty="0"/>
            </a:br>
            <a:r>
              <a:rPr lang="en-US" sz="2000" dirty="0"/>
              <a:t>(“Thanks for checking on me. I’m tired today but okay.”)</a:t>
            </a:r>
          </a:p>
          <a:p>
            <a:r>
              <a:rPr lang="en-US" sz="2000" dirty="0">
                <a:solidFill>
                  <a:srgbClr val="FF0000"/>
                </a:solidFill>
              </a:rPr>
              <a:t>Give 3 response choices to pick from</a:t>
            </a:r>
          </a:p>
          <a:p>
            <a:r>
              <a:rPr lang="en-US" sz="2000" dirty="0"/>
              <a:t>Make messages sound more natural or friendly</a:t>
            </a:r>
          </a:p>
          <a:p>
            <a:r>
              <a:rPr lang="en-US" sz="2000" dirty="0">
                <a:solidFill>
                  <a:srgbClr val="FF0000"/>
                </a:solidFill>
              </a:rPr>
              <a:t>Turn a few words into a complete sentence</a:t>
            </a:r>
          </a:p>
          <a:p>
            <a:r>
              <a:rPr lang="en-US" sz="2000" dirty="0"/>
              <a:t>Help with spelling and word finding</a:t>
            </a:r>
          </a:p>
          <a:p>
            <a:r>
              <a:rPr lang="en-US" sz="2000" dirty="0"/>
              <a:t>Create saved “quick replies” for common situations</a:t>
            </a:r>
          </a:p>
          <a:p>
            <a:endParaRPr lang="en-US" dirty="0"/>
          </a:p>
        </p:txBody>
      </p:sp>
      <p:sp>
        <p:nvSpPr>
          <p:cNvPr id="4" name="Content Placeholder 2">
            <a:extLst>
              <a:ext uri="{FF2B5EF4-FFF2-40B4-BE49-F238E27FC236}">
                <a16:creationId xmlns:a16="http://schemas.microsoft.com/office/drawing/2014/main" id="{85258841-4CB5-3EB7-7D54-9BE53A63BDD8}"/>
              </a:ext>
            </a:extLst>
          </p:cNvPr>
          <p:cNvSpPr txBox="1">
            <a:spLocks/>
          </p:cNvSpPr>
          <p:nvPr/>
        </p:nvSpPr>
        <p:spPr>
          <a:xfrm>
            <a:off x="6096000" y="1838812"/>
            <a:ext cx="5572836" cy="457200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endParaRPr lang="en-US" dirty="0"/>
          </a:p>
          <a:p>
            <a:r>
              <a:rPr lang="en-US" sz="2000" dirty="0"/>
              <a:t>Practice texting conversations before sending them</a:t>
            </a:r>
          </a:p>
          <a:p>
            <a:r>
              <a:rPr lang="en-US" sz="2000" dirty="0">
                <a:solidFill>
                  <a:srgbClr val="FF0000"/>
                </a:solidFill>
              </a:rPr>
              <a:t>Simplify long or confusing text messages (this happens to me all the time!)</a:t>
            </a:r>
          </a:p>
          <a:p>
            <a:r>
              <a:rPr lang="en-US" sz="2000" dirty="0"/>
              <a:t>Help respond to group texts without feeling overwhelmed</a:t>
            </a:r>
          </a:p>
          <a:p>
            <a:r>
              <a:rPr lang="en-US" sz="2000" dirty="0"/>
              <a:t>Suggest emojis or tone ideas 😊</a:t>
            </a:r>
          </a:p>
          <a:p>
            <a:r>
              <a:rPr lang="en-US" sz="2000" dirty="0"/>
              <a:t>Read messages out loud using text-to-speech</a:t>
            </a:r>
          </a:p>
          <a:p>
            <a:r>
              <a:rPr lang="en-US" sz="2000" dirty="0"/>
              <a:t>Help organize thoughts before replying</a:t>
            </a:r>
          </a:p>
        </p:txBody>
      </p:sp>
      <p:pic>
        <p:nvPicPr>
          <p:cNvPr id="5" name="Picture 4">
            <a:extLst>
              <a:ext uri="{FF2B5EF4-FFF2-40B4-BE49-F238E27FC236}">
                <a16:creationId xmlns:a16="http://schemas.microsoft.com/office/drawing/2014/main" id="{A2D2B220-6B98-99F0-FEC3-CBC3B0CEB0FE}"/>
              </a:ext>
            </a:extLst>
          </p:cNvPr>
          <p:cNvPicPr>
            <a:picLocks noChangeAspect="1"/>
          </p:cNvPicPr>
          <p:nvPr/>
        </p:nvPicPr>
        <p:blipFill>
          <a:blip r:embed="rId2"/>
          <a:stretch>
            <a:fillRect/>
          </a:stretch>
        </p:blipFill>
        <p:spPr>
          <a:xfrm>
            <a:off x="8470962" y="158498"/>
            <a:ext cx="3194260" cy="1680314"/>
          </a:xfrm>
          <a:prstGeom prst="rect">
            <a:avLst/>
          </a:prstGeom>
        </p:spPr>
      </p:pic>
    </p:spTree>
    <p:extLst>
      <p:ext uri="{BB962C8B-B14F-4D97-AF65-F5344CB8AC3E}">
        <p14:creationId xmlns:p14="http://schemas.microsoft.com/office/powerpoint/2010/main" val="243758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A244A-41E7-B15B-0C1A-B9BADC81D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A18A51-7192-BFB6-E27B-9C986808F117}"/>
              </a:ext>
            </a:extLst>
          </p:cNvPr>
          <p:cNvSpPr>
            <a:spLocks noGrp="1"/>
          </p:cNvSpPr>
          <p:nvPr>
            <p:ph type="title"/>
          </p:nvPr>
        </p:nvSpPr>
        <p:spPr/>
        <p:txBody>
          <a:bodyPr/>
          <a:lstStyle/>
          <a:p>
            <a:pPr algn="ctr"/>
            <a:r>
              <a:rPr lang="en-US" dirty="0"/>
              <a:t>Example 1: Turns a few words into sentences</a:t>
            </a:r>
          </a:p>
        </p:txBody>
      </p:sp>
      <p:sp>
        <p:nvSpPr>
          <p:cNvPr id="3" name="Content Placeholder 2">
            <a:extLst>
              <a:ext uri="{FF2B5EF4-FFF2-40B4-BE49-F238E27FC236}">
                <a16:creationId xmlns:a16="http://schemas.microsoft.com/office/drawing/2014/main" id="{1637E441-0E90-5F49-7615-6B3629357B67}"/>
              </a:ext>
            </a:extLst>
          </p:cNvPr>
          <p:cNvSpPr>
            <a:spLocks noGrp="1"/>
          </p:cNvSpPr>
          <p:nvPr>
            <p:ph idx="1"/>
          </p:nvPr>
        </p:nvSpPr>
        <p:spPr>
          <a:xfrm>
            <a:off x="818712" y="2460031"/>
            <a:ext cx="10554574" cy="3636511"/>
          </a:xfrm>
        </p:spPr>
        <p:txBody>
          <a:bodyPr/>
          <a:lstStyle/>
          <a:p>
            <a:pPr marL="0" indent="0">
              <a:buNone/>
            </a:pPr>
            <a:r>
              <a:rPr lang="en-US" b="1" dirty="0">
                <a:solidFill>
                  <a:srgbClr val="FF0000"/>
                </a:solidFill>
              </a:rPr>
              <a:t>You type:</a:t>
            </a:r>
            <a:br>
              <a:rPr lang="en-US" dirty="0"/>
            </a:br>
            <a:r>
              <a:rPr lang="en-US" dirty="0"/>
              <a:t>“hard answer tired” </a:t>
            </a:r>
          </a:p>
          <a:p>
            <a:pPr marL="0" indent="0">
              <a:buNone/>
            </a:pPr>
            <a:endParaRPr lang="en-US" dirty="0"/>
          </a:p>
          <a:p>
            <a:pPr marL="0" indent="0">
              <a:buNone/>
            </a:pPr>
            <a:r>
              <a:rPr lang="en-US" b="1" dirty="0">
                <a:solidFill>
                  <a:srgbClr val="FF0000"/>
                </a:solidFill>
              </a:rPr>
              <a:t>ChatGPT response choices:</a:t>
            </a:r>
            <a:endParaRPr lang="en-US" dirty="0">
              <a:solidFill>
                <a:srgbClr val="FF0000"/>
              </a:solidFill>
            </a:endParaRPr>
          </a:p>
          <a:p>
            <a:r>
              <a:rPr lang="en-US" b="1" dirty="0"/>
              <a:t>Choice 1:</a:t>
            </a:r>
            <a:br>
              <a:rPr lang="en-US" dirty="0"/>
            </a:br>
            <a:r>
              <a:rPr lang="en-US" dirty="0"/>
              <a:t>“Sorry it took me a while to answer.”</a:t>
            </a:r>
          </a:p>
          <a:p>
            <a:r>
              <a:rPr lang="en-US" b="1" dirty="0"/>
              <a:t>Choice 2:</a:t>
            </a:r>
            <a:br>
              <a:rPr lang="en-US" dirty="0"/>
            </a:br>
            <a:r>
              <a:rPr lang="en-US" dirty="0"/>
              <a:t>“Sorry I’m slow to reply lately. I’ve been tired.”</a:t>
            </a:r>
          </a:p>
          <a:p>
            <a:r>
              <a:rPr lang="en-US" b="1" dirty="0"/>
              <a:t>Choice 3:</a:t>
            </a:r>
            <a:br>
              <a:rPr lang="en-US" dirty="0"/>
            </a:br>
            <a:r>
              <a:rPr lang="en-US" dirty="0"/>
              <a:t>“Sorry it took me a while to answer. I’ve been really tired lately.”</a:t>
            </a:r>
          </a:p>
          <a:p>
            <a:endParaRPr lang="en-US" dirty="0"/>
          </a:p>
        </p:txBody>
      </p:sp>
    </p:spTree>
    <p:extLst>
      <p:ext uri="{BB962C8B-B14F-4D97-AF65-F5344CB8AC3E}">
        <p14:creationId xmlns:p14="http://schemas.microsoft.com/office/powerpoint/2010/main" val="131868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07B78-B55C-A37F-A4E8-BBE3F370C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5835B-AC7F-39CD-D836-E946255DCB44}"/>
              </a:ext>
            </a:extLst>
          </p:cNvPr>
          <p:cNvSpPr>
            <a:spLocks noGrp="1"/>
          </p:cNvSpPr>
          <p:nvPr>
            <p:ph type="title"/>
          </p:nvPr>
        </p:nvSpPr>
        <p:spPr/>
        <p:txBody>
          <a:bodyPr/>
          <a:lstStyle/>
          <a:p>
            <a:pPr algn="ctr"/>
            <a:br>
              <a:rPr lang="en-US" dirty="0"/>
            </a:br>
            <a:br>
              <a:rPr lang="en-US" dirty="0"/>
            </a:br>
            <a:r>
              <a:rPr lang="en-US" dirty="0"/>
              <a:t>Example 2: Gives 3 responses to pick from</a:t>
            </a:r>
          </a:p>
        </p:txBody>
      </p:sp>
      <p:sp>
        <p:nvSpPr>
          <p:cNvPr id="3" name="Content Placeholder 2">
            <a:extLst>
              <a:ext uri="{FF2B5EF4-FFF2-40B4-BE49-F238E27FC236}">
                <a16:creationId xmlns:a16="http://schemas.microsoft.com/office/drawing/2014/main" id="{15D9C3BE-6989-ABCE-820E-3C4160373C52}"/>
              </a:ext>
            </a:extLst>
          </p:cNvPr>
          <p:cNvSpPr>
            <a:spLocks noGrp="1"/>
          </p:cNvSpPr>
          <p:nvPr>
            <p:ph idx="1"/>
          </p:nvPr>
        </p:nvSpPr>
        <p:spPr/>
        <p:txBody>
          <a:bodyPr/>
          <a:lstStyle/>
          <a:p>
            <a:pPr marL="0" indent="0">
              <a:buNone/>
            </a:pPr>
            <a:r>
              <a:rPr lang="en-US" sz="2000" b="1" dirty="0"/>
              <a:t>Friend texts:</a:t>
            </a:r>
            <a:br>
              <a:rPr lang="en-US" sz="2000" dirty="0"/>
            </a:br>
            <a:r>
              <a:rPr lang="en-US" sz="2000" dirty="0"/>
              <a:t>“How are you doing?” 😊</a:t>
            </a:r>
          </a:p>
          <a:p>
            <a:r>
              <a:rPr lang="en-US" sz="2000" b="1" dirty="0"/>
              <a:t>Choice 1:</a:t>
            </a:r>
            <a:br>
              <a:rPr lang="en-US" sz="2000" dirty="0"/>
            </a:br>
            <a:r>
              <a:rPr lang="en-US" sz="2000" dirty="0"/>
              <a:t>“I’m okay. Thanks for checking on me.”</a:t>
            </a:r>
          </a:p>
          <a:p>
            <a:r>
              <a:rPr lang="en-US" sz="2000" b="1" dirty="0"/>
              <a:t>Choice 2:</a:t>
            </a:r>
            <a:br>
              <a:rPr lang="en-US" sz="2000" dirty="0"/>
            </a:br>
            <a:r>
              <a:rPr lang="en-US" sz="2000" dirty="0"/>
              <a:t>“I’m tired today, but doing alright.”</a:t>
            </a:r>
          </a:p>
          <a:p>
            <a:r>
              <a:rPr lang="en-US" sz="2000" b="1" dirty="0"/>
              <a:t>Choice 3:</a:t>
            </a:r>
            <a:br>
              <a:rPr lang="en-US" sz="2000" dirty="0"/>
            </a:br>
            <a:r>
              <a:rPr lang="en-US" sz="2000" dirty="0"/>
              <a:t>“Busy lately, but happy to hear from you 😊”</a:t>
            </a:r>
          </a:p>
          <a:p>
            <a:endParaRPr lang="en-US" dirty="0"/>
          </a:p>
        </p:txBody>
      </p:sp>
    </p:spTree>
    <p:extLst>
      <p:ext uri="{BB962C8B-B14F-4D97-AF65-F5344CB8AC3E}">
        <p14:creationId xmlns:p14="http://schemas.microsoft.com/office/powerpoint/2010/main" val="1988846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9D0CF-0D20-D074-45E1-A45589DCA089}"/>
            </a:ext>
          </a:extLst>
        </p:cNvPr>
        <p:cNvGrpSpPr/>
        <p:nvPr/>
      </p:nvGrpSpPr>
      <p:grpSpPr>
        <a:xfrm>
          <a:off x="0" y="0"/>
          <a:ext cx="0" cy="0"/>
          <a:chOff x="0" y="0"/>
          <a:chExt cx="0" cy="0"/>
        </a:xfrm>
      </p:grpSpPr>
      <p:pic>
        <p:nvPicPr>
          <p:cNvPr id="4" name="Picture 3" descr="A screenshot of a phone&#10;&#10;AI-generated content may be incorrect.">
            <a:extLst>
              <a:ext uri="{FF2B5EF4-FFF2-40B4-BE49-F238E27FC236}">
                <a16:creationId xmlns:a16="http://schemas.microsoft.com/office/drawing/2014/main" id="{BB12080A-E0D2-40BF-2FDA-B0521F6E6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660" y="0"/>
            <a:ext cx="3160690" cy="6858000"/>
          </a:xfrm>
          <a:prstGeom prst="rect">
            <a:avLst/>
          </a:prstGeom>
        </p:spPr>
      </p:pic>
      <p:pic>
        <p:nvPicPr>
          <p:cNvPr id="6" name="Picture 5" descr="A screenshot of a chat&#10;&#10;AI-generated content may be incorrect.">
            <a:extLst>
              <a:ext uri="{FF2B5EF4-FFF2-40B4-BE49-F238E27FC236}">
                <a16:creationId xmlns:a16="http://schemas.microsoft.com/office/drawing/2014/main" id="{98C35613-B1C9-3AE4-6FE6-1AC01EE1B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312" y="33867"/>
            <a:ext cx="3160690" cy="6858000"/>
          </a:xfrm>
          <a:prstGeom prst="rect">
            <a:avLst/>
          </a:prstGeom>
        </p:spPr>
      </p:pic>
      <p:sp>
        <p:nvSpPr>
          <p:cNvPr id="2" name="TextBox 1">
            <a:extLst>
              <a:ext uri="{FF2B5EF4-FFF2-40B4-BE49-F238E27FC236}">
                <a16:creationId xmlns:a16="http://schemas.microsoft.com/office/drawing/2014/main" id="{88E68AAB-055A-CDD4-DDB8-8BF17A5D9108}"/>
              </a:ext>
            </a:extLst>
          </p:cNvPr>
          <p:cNvSpPr txBox="1"/>
          <p:nvPr/>
        </p:nvSpPr>
        <p:spPr>
          <a:xfrm>
            <a:off x="230871" y="2431815"/>
            <a:ext cx="2709308" cy="2062103"/>
          </a:xfrm>
          <a:prstGeom prst="rect">
            <a:avLst/>
          </a:prstGeom>
          <a:noFill/>
        </p:spPr>
        <p:txBody>
          <a:bodyPr wrap="square" rtlCol="0">
            <a:spAutoFit/>
          </a:bodyPr>
          <a:lstStyle/>
          <a:p>
            <a:r>
              <a:rPr lang="en-US" sz="3200" b="1" dirty="0"/>
              <a:t>EXAMPLE 3: </a:t>
            </a:r>
            <a:r>
              <a:rPr lang="en-US" sz="3200" dirty="0"/>
              <a:t>Helping with email response</a:t>
            </a:r>
          </a:p>
        </p:txBody>
      </p:sp>
    </p:spTree>
    <p:extLst>
      <p:ext uri="{BB962C8B-B14F-4D97-AF65-F5344CB8AC3E}">
        <p14:creationId xmlns:p14="http://schemas.microsoft.com/office/powerpoint/2010/main" val="163655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890DDCB-8F51-5406-4FB6-80C2F3076B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0B12E-209E-2683-3641-F0377037E7ED}"/>
              </a:ext>
            </a:extLst>
          </p:cNvPr>
          <p:cNvSpPr>
            <a:spLocks noGrp="1"/>
          </p:cNvSpPr>
          <p:nvPr>
            <p:ph type="title"/>
          </p:nvPr>
        </p:nvSpPr>
        <p:spPr>
          <a:xfrm>
            <a:off x="810000" y="447188"/>
            <a:ext cx="10571998" cy="970450"/>
          </a:xfrm>
        </p:spPr>
        <p:txBody>
          <a:bodyPr>
            <a:noAutofit/>
          </a:bodyPr>
          <a:lstStyle/>
          <a:p>
            <a:pPr algn="ctr"/>
            <a:r>
              <a:rPr lang="en-US" sz="6000" dirty="0"/>
              <a:t>Bryn Demo</a:t>
            </a:r>
          </a:p>
        </p:txBody>
      </p:sp>
      <p:sp>
        <p:nvSpPr>
          <p:cNvPr id="3" name="Content Placeholder 2">
            <a:extLst>
              <a:ext uri="{FF2B5EF4-FFF2-40B4-BE49-F238E27FC236}">
                <a16:creationId xmlns:a16="http://schemas.microsoft.com/office/drawing/2014/main" id="{8106CB32-30CA-8BAD-2FA3-4C07B9D0E0E8}"/>
              </a:ext>
            </a:extLst>
          </p:cNvPr>
          <p:cNvSpPr>
            <a:spLocks noGrp="1"/>
          </p:cNvSpPr>
          <p:nvPr>
            <p:ph idx="1"/>
          </p:nvPr>
        </p:nvSpPr>
        <p:spPr>
          <a:xfrm>
            <a:off x="818713" y="2413000"/>
            <a:ext cx="3835583" cy="3632200"/>
          </a:xfrm>
        </p:spPr>
        <p:txBody>
          <a:bodyPr>
            <a:normAutofit/>
          </a:bodyPr>
          <a:lstStyle/>
          <a:p>
            <a:r>
              <a:rPr lang="en-US" sz="2800" dirty="0"/>
              <a:t>Using ChatGPT to simplify LONG or CONFUSING text messages/emails</a:t>
            </a:r>
          </a:p>
        </p:txBody>
      </p:sp>
      <p:pic>
        <p:nvPicPr>
          <p:cNvPr id="4" name="Picture 3">
            <a:extLst>
              <a:ext uri="{FF2B5EF4-FFF2-40B4-BE49-F238E27FC236}">
                <a16:creationId xmlns:a16="http://schemas.microsoft.com/office/drawing/2014/main" id="{E7F84307-1A91-720D-58BE-551AEF0BBB8A}"/>
              </a:ext>
            </a:extLst>
          </p:cNvPr>
          <p:cNvPicPr>
            <a:picLocks noChangeAspect="1"/>
          </p:cNvPicPr>
          <p:nvPr/>
        </p:nvPicPr>
        <p:blipFill>
          <a:blip r:embed="rId2"/>
          <a:stretch>
            <a:fillRect/>
          </a:stretch>
        </p:blipFill>
        <p:spPr>
          <a:xfrm>
            <a:off x="6096000" y="2896924"/>
            <a:ext cx="5069840" cy="2661665"/>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43712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8C7B8-ED73-E37B-94E8-18B8DEF4A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538C7-4B2C-A769-9945-344CF7B08ACF}"/>
              </a:ext>
            </a:extLst>
          </p:cNvPr>
          <p:cNvSpPr>
            <a:spLocks noGrp="1"/>
          </p:cNvSpPr>
          <p:nvPr>
            <p:ph type="title"/>
          </p:nvPr>
        </p:nvSpPr>
        <p:spPr/>
        <p:txBody>
          <a:bodyPr/>
          <a:lstStyle/>
          <a:p>
            <a:pPr algn="ctr"/>
            <a:r>
              <a:rPr lang="en-US" dirty="0"/>
              <a:t>FEATURED </a:t>
            </a:r>
            <a:br>
              <a:rPr lang="en-US" dirty="0"/>
            </a:br>
            <a:r>
              <a:rPr lang="en-US" dirty="0"/>
              <a:t>App/Resource/Accessibility Feature</a:t>
            </a:r>
          </a:p>
        </p:txBody>
      </p:sp>
      <p:sp>
        <p:nvSpPr>
          <p:cNvPr id="5" name="Content Placeholder 4">
            <a:extLst>
              <a:ext uri="{FF2B5EF4-FFF2-40B4-BE49-F238E27FC236}">
                <a16:creationId xmlns:a16="http://schemas.microsoft.com/office/drawing/2014/main" id="{23E4ACD5-A967-3769-B63E-DB409F99169C}"/>
              </a:ext>
            </a:extLst>
          </p:cNvPr>
          <p:cNvSpPr>
            <a:spLocks noGrp="1"/>
          </p:cNvSpPr>
          <p:nvPr>
            <p:ph idx="1"/>
          </p:nvPr>
        </p:nvSpPr>
        <p:spPr/>
        <p:txBody>
          <a:bodyPr>
            <a:normAutofit/>
          </a:bodyPr>
          <a:lstStyle/>
          <a:p>
            <a:r>
              <a:rPr lang="en-US" sz="3200" dirty="0"/>
              <a:t>Using Emojis or Reactions as RESPONSES</a:t>
            </a:r>
          </a:p>
          <a:p>
            <a:endParaRPr lang="en-US" sz="3200" dirty="0"/>
          </a:p>
          <a:p>
            <a:endParaRPr lang="en-US" sz="3200" dirty="0"/>
          </a:p>
          <a:p>
            <a:pPr marL="0" indent="0">
              <a:buNone/>
            </a:pPr>
            <a:endParaRPr lang="en-US" sz="3200" dirty="0"/>
          </a:p>
        </p:txBody>
      </p:sp>
      <p:pic>
        <p:nvPicPr>
          <p:cNvPr id="6" name="Picture 5" descr="👍 Facebook Emoji List — Emojis and Reacts for Facebook [Updated: 2023]">
            <a:extLst>
              <a:ext uri="{FF2B5EF4-FFF2-40B4-BE49-F238E27FC236}">
                <a16:creationId xmlns:a16="http://schemas.microsoft.com/office/drawing/2014/main" id="{58F63AE8-2E4A-03BF-0AE3-67C971B6FE81}"/>
              </a:ext>
            </a:extLst>
          </p:cNvPr>
          <p:cNvPicPr>
            <a:picLocks noChangeAspect="1"/>
          </p:cNvPicPr>
          <p:nvPr/>
        </p:nvPicPr>
        <p:blipFill>
          <a:blip r:embed="rId2"/>
          <a:srcRect l="3715" t="21114" r="7695" b="25953"/>
          <a:stretch>
            <a:fillRect/>
          </a:stretch>
        </p:blipFill>
        <p:spPr>
          <a:xfrm>
            <a:off x="1017717" y="4040542"/>
            <a:ext cx="3792340" cy="849712"/>
          </a:xfrm>
          <a:prstGeom prst="rect">
            <a:avLst/>
          </a:prstGeom>
        </p:spPr>
      </p:pic>
      <p:pic>
        <p:nvPicPr>
          <p:cNvPr id="7" name="Picture 6" descr="The Best and Worst of the New Emoji | Vogue">
            <a:extLst>
              <a:ext uri="{FF2B5EF4-FFF2-40B4-BE49-F238E27FC236}">
                <a16:creationId xmlns:a16="http://schemas.microsoft.com/office/drawing/2014/main" id="{23BF818B-3C72-C67C-DED9-851151E2D2AE}"/>
              </a:ext>
            </a:extLst>
          </p:cNvPr>
          <p:cNvPicPr>
            <a:picLocks noChangeAspect="1"/>
          </p:cNvPicPr>
          <p:nvPr/>
        </p:nvPicPr>
        <p:blipFill>
          <a:blip r:embed="rId3"/>
          <a:stretch>
            <a:fillRect/>
          </a:stretch>
        </p:blipFill>
        <p:spPr>
          <a:xfrm>
            <a:off x="7064542" y="3429000"/>
            <a:ext cx="3581400" cy="2838450"/>
          </a:xfrm>
          <a:prstGeom prst="rect">
            <a:avLst/>
          </a:prstGeom>
        </p:spPr>
      </p:pic>
    </p:spTree>
    <p:extLst>
      <p:ext uri="{BB962C8B-B14F-4D97-AF65-F5344CB8AC3E}">
        <p14:creationId xmlns:p14="http://schemas.microsoft.com/office/powerpoint/2010/main" val="417335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C54B-9C81-29B0-299F-948BC49A2B28}"/>
              </a:ext>
            </a:extLst>
          </p:cNvPr>
          <p:cNvSpPr>
            <a:spLocks noGrp="1"/>
          </p:cNvSpPr>
          <p:nvPr>
            <p:ph type="title"/>
          </p:nvPr>
        </p:nvSpPr>
        <p:spPr/>
        <p:txBody>
          <a:bodyPr/>
          <a:lstStyle/>
          <a:p>
            <a:pPr algn="ctr"/>
            <a:r>
              <a:rPr lang="en-US" dirty="0"/>
              <a:t>Med Concerns App </a:t>
            </a:r>
          </a:p>
        </p:txBody>
      </p:sp>
      <p:sp>
        <p:nvSpPr>
          <p:cNvPr id="3" name="Content Placeholder 2">
            <a:extLst>
              <a:ext uri="{FF2B5EF4-FFF2-40B4-BE49-F238E27FC236}">
                <a16:creationId xmlns:a16="http://schemas.microsoft.com/office/drawing/2014/main" id="{DF488957-7B8F-07D4-3D47-CE341A093606}"/>
              </a:ext>
            </a:extLst>
          </p:cNvPr>
          <p:cNvSpPr>
            <a:spLocks noGrp="1"/>
          </p:cNvSpPr>
          <p:nvPr>
            <p:ph idx="1"/>
          </p:nvPr>
        </p:nvSpPr>
        <p:spPr>
          <a:xfrm>
            <a:off x="810000" y="2315498"/>
            <a:ext cx="6293288" cy="3636511"/>
          </a:xfrm>
        </p:spPr>
        <p:txBody>
          <a:bodyPr>
            <a:normAutofit/>
          </a:bodyPr>
          <a:lstStyle/>
          <a:p>
            <a:r>
              <a:rPr lang="en-US" dirty="0"/>
              <a:t>A tool to help you share </a:t>
            </a:r>
            <a:r>
              <a:rPr lang="en-US" b="1" dirty="0">
                <a:solidFill>
                  <a:srgbClr val="FF0000"/>
                </a:solidFill>
              </a:rPr>
              <a:t>medical symptoms </a:t>
            </a:r>
            <a:r>
              <a:rPr lang="en-US" dirty="0"/>
              <a:t>and concerns; created by SLP and Physician</a:t>
            </a:r>
          </a:p>
          <a:p>
            <a:r>
              <a:rPr lang="en-US" b="1" dirty="0">
                <a:solidFill>
                  <a:srgbClr val="FF0000"/>
                </a:solidFill>
              </a:rPr>
              <a:t>Cost: </a:t>
            </a:r>
            <a:r>
              <a:rPr lang="en-US" dirty="0"/>
              <a:t>$49.99 (designed for </a:t>
            </a:r>
            <a:r>
              <a:rPr lang="en-US" dirty="0" err="1"/>
              <a:t>ipad</a:t>
            </a:r>
            <a:r>
              <a:rPr lang="en-US" dirty="0"/>
              <a:t>; working on web-based app)</a:t>
            </a:r>
          </a:p>
          <a:p>
            <a:r>
              <a:rPr lang="en-US" dirty="0"/>
              <a:t>Uses </a:t>
            </a:r>
            <a:r>
              <a:rPr lang="en-US" b="1" dirty="0">
                <a:solidFill>
                  <a:srgbClr val="FF0000"/>
                </a:solidFill>
              </a:rPr>
              <a:t>supported conversation </a:t>
            </a:r>
            <a:r>
              <a:rPr lang="en-US" dirty="0"/>
              <a:t>tolls to help people with Aphasia communicate symptoms</a:t>
            </a:r>
          </a:p>
          <a:p>
            <a:pPr lvl="1"/>
            <a:r>
              <a:rPr lang="en-US" dirty="0"/>
              <a:t>Pick from pictures and icons</a:t>
            </a:r>
          </a:p>
          <a:p>
            <a:pPr lvl="1"/>
            <a:r>
              <a:rPr lang="en-US" dirty="0"/>
              <a:t>Confirm each answer</a:t>
            </a:r>
          </a:p>
          <a:p>
            <a:pPr lvl="1"/>
            <a:r>
              <a:rPr lang="en-US" dirty="0"/>
              <a:t>See summary at the end</a:t>
            </a:r>
          </a:p>
        </p:txBody>
      </p:sp>
      <p:pic>
        <p:nvPicPr>
          <p:cNvPr id="1026" name="Picture 2" descr="MedConcerns App - App Store">
            <a:extLst>
              <a:ext uri="{FF2B5EF4-FFF2-40B4-BE49-F238E27FC236}">
                <a16:creationId xmlns:a16="http://schemas.microsoft.com/office/drawing/2014/main" id="{3940E271-493A-8676-5038-0B0EA5C12D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79" t="592" r="30043" b="11718"/>
          <a:stretch>
            <a:fillRect/>
          </a:stretch>
        </p:blipFill>
        <p:spPr bwMode="auto">
          <a:xfrm>
            <a:off x="9103360" y="151092"/>
            <a:ext cx="1544320" cy="16962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dConcerns App | Communication Rescue Services">
            <a:extLst>
              <a:ext uri="{FF2B5EF4-FFF2-40B4-BE49-F238E27FC236}">
                <a16:creationId xmlns:a16="http://schemas.microsoft.com/office/drawing/2014/main" id="{35DCDD91-B9AF-F6D2-8C2B-B6C3B87C6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2315498"/>
            <a:ext cx="48768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118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5E891-D6E6-8CDE-E967-86707DB739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6A1F9-ABC8-DF06-1F0B-8196F92422BA}"/>
              </a:ext>
            </a:extLst>
          </p:cNvPr>
          <p:cNvSpPr>
            <a:spLocks noGrp="1"/>
          </p:cNvSpPr>
          <p:nvPr>
            <p:ph type="title"/>
          </p:nvPr>
        </p:nvSpPr>
        <p:spPr/>
        <p:txBody>
          <a:bodyPr/>
          <a:lstStyle/>
          <a:p>
            <a:pPr algn="ctr"/>
            <a:r>
              <a:rPr lang="en-US" dirty="0"/>
              <a:t>FEATURED </a:t>
            </a:r>
            <a:br>
              <a:rPr lang="en-US" dirty="0"/>
            </a:br>
            <a:r>
              <a:rPr lang="en-US" dirty="0"/>
              <a:t>App/Resource/Accessibility Feature</a:t>
            </a:r>
          </a:p>
        </p:txBody>
      </p:sp>
      <p:sp>
        <p:nvSpPr>
          <p:cNvPr id="5" name="Content Placeholder 4">
            <a:extLst>
              <a:ext uri="{FF2B5EF4-FFF2-40B4-BE49-F238E27FC236}">
                <a16:creationId xmlns:a16="http://schemas.microsoft.com/office/drawing/2014/main" id="{51A764EE-9AC8-C4F1-9BC7-C5E0F892C118}"/>
              </a:ext>
            </a:extLst>
          </p:cNvPr>
          <p:cNvSpPr>
            <a:spLocks noGrp="1"/>
          </p:cNvSpPr>
          <p:nvPr>
            <p:ph idx="1"/>
          </p:nvPr>
        </p:nvSpPr>
        <p:spPr/>
        <p:txBody>
          <a:bodyPr>
            <a:normAutofit/>
          </a:bodyPr>
          <a:lstStyle/>
          <a:p>
            <a:r>
              <a:rPr lang="en-US" sz="3200" dirty="0"/>
              <a:t>Word Board (keyboard add-on)</a:t>
            </a:r>
          </a:p>
          <a:p>
            <a:endParaRPr lang="en-US" sz="3200" dirty="0"/>
          </a:p>
          <a:p>
            <a:endParaRPr lang="en-US" sz="3200" dirty="0"/>
          </a:p>
          <a:p>
            <a:pPr marL="0" indent="0">
              <a:buNone/>
            </a:pPr>
            <a:endParaRPr lang="en-US" sz="3200" dirty="0"/>
          </a:p>
          <a:p>
            <a:r>
              <a:rPr lang="en-US" sz="3200" dirty="0" err="1">
                <a:solidFill>
                  <a:srgbClr val="FFFFFF"/>
                </a:solidFill>
              </a:rPr>
              <a:t>Clarocom</a:t>
            </a:r>
            <a:r>
              <a:rPr lang="en-US" sz="3200" dirty="0">
                <a:solidFill>
                  <a:srgbClr val="FFFFFF"/>
                </a:solidFill>
              </a:rPr>
              <a:t> App</a:t>
            </a:r>
          </a:p>
        </p:txBody>
      </p:sp>
      <p:pic>
        <p:nvPicPr>
          <p:cNvPr id="3" name="Picture 2" descr="A keyboard with a blue and white logo&#10;&#10;AI-generated content may be incorrect.">
            <a:extLst>
              <a:ext uri="{FF2B5EF4-FFF2-40B4-BE49-F238E27FC236}">
                <a16:creationId xmlns:a16="http://schemas.microsoft.com/office/drawing/2014/main" id="{D0FAC409-F1E9-A3DE-A7E3-B46F068F2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012" y="2063338"/>
            <a:ext cx="2136883" cy="2108200"/>
          </a:xfrm>
          <a:prstGeom prst="rect">
            <a:avLst/>
          </a:prstGeom>
        </p:spPr>
      </p:pic>
      <p:pic>
        <p:nvPicPr>
          <p:cNvPr id="4" name="Picture 3">
            <a:extLst>
              <a:ext uri="{FF2B5EF4-FFF2-40B4-BE49-F238E27FC236}">
                <a16:creationId xmlns:a16="http://schemas.microsoft.com/office/drawing/2014/main" id="{C866C2C5-CBA6-9DCF-444B-E7F928FF7139}"/>
              </a:ext>
            </a:extLst>
          </p:cNvPr>
          <p:cNvPicPr>
            <a:picLocks noChangeAspect="1"/>
          </p:cNvPicPr>
          <p:nvPr/>
        </p:nvPicPr>
        <p:blipFill>
          <a:blip r:embed="rId3"/>
          <a:stretch>
            <a:fillRect/>
          </a:stretch>
        </p:blipFill>
        <p:spPr>
          <a:xfrm>
            <a:off x="6340380" y="4302612"/>
            <a:ext cx="2108200" cy="2108200"/>
          </a:xfrm>
          <a:prstGeom prst="rect">
            <a:avLst/>
          </a:prstGeom>
        </p:spPr>
      </p:pic>
    </p:spTree>
    <p:extLst>
      <p:ext uri="{BB962C8B-B14F-4D97-AF65-F5344CB8AC3E}">
        <p14:creationId xmlns:p14="http://schemas.microsoft.com/office/powerpoint/2010/main" val="473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E9DE-D844-FF91-7AC3-241BD797E4F8}"/>
              </a:ext>
            </a:extLst>
          </p:cNvPr>
          <p:cNvSpPr>
            <a:spLocks noGrp="1"/>
          </p:cNvSpPr>
          <p:nvPr>
            <p:ph type="title"/>
          </p:nvPr>
        </p:nvSpPr>
        <p:spPr/>
        <p:txBody>
          <a:bodyPr/>
          <a:lstStyle/>
          <a:p>
            <a:pPr algn="ctr"/>
            <a:r>
              <a:rPr lang="en-US" dirty="0"/>
              <a:t>Word Board </a:t>
            </a:r>
          </a:p>
        </p:txBody>
      </p:sp>
      <p:sp>
        <p:nvSpPr>
          <p:cNvPr id="3" name="Content Placeholder 2">
            <a:extLst>
              <a:ext uri="{FF2B5EF4-FFF2-40B4-BE49-F238E27FC236}">
                <a16:creationId xmlns:a16="http://schemas.microsoft.com/office/drawing/2014/main" id="{7A0F7895-1566-D099-DBDC-C3CEDC637D07}"/>
              </a:ext>
            </a:extLst>
          </p:cNvPr>
          <p:cNvSpPr>
            <a:spLocks noGrp="1"/>
          </p:cNvSpPr>
          <p:nvPr>
            <p:ph idx="1"/>
          </p:nvPr>
        </p:nvSpPr>
        <p:spPr>
          <a:xfrm>
            <a:off x="376863" y="2496394"/>
            <a:ext cx="6745832" cy="3636511"/>
          </a:xfrm>
        </p:spPr>
        <p:txBody>
          <a:bodyPr>
            <a:noAutofit/>
          </a:bodyPr>
          <a:lstStyle/>
          <a:p>
            <a:r>
              <a:rPr lang="en-US" sz="2000" dirty="0"/>
              <a:t>App for </a:t>
            </a:r>
            <a:r>
              <a:rPr lang="en-US" sz="2000" dirty="0" err="1"/>
              <a:t>iphone</a:t>
            </a:r>
            <a:r>
              <a:rPr lang="en-US" sz="2000" dirty="0"/>
              <a:t>/</a:t>
            </a:r>
            <a:r>
              <a:rPr lang="en-US" sz="2000" dirty="0" err="1"/>
              <a:t>ipad</a:t>
            </a:r>
            <a:r>
              <a:rPr lang="en-US" sz="2000" dirty="0"/>
              <a:t> (FREE version includes 6 keys, Pro upgrade unlocks unlimited keys and advanced features - $49.99)</a:t>
            </a:r>
          </a:p>
          <a:p>
            <a:r>
              <a:rPr lang="en-US" sz="2000" dirty="0" err="1">
                <a:hlinkClick r:id="rId2"/>
              </a:rPr>
              <a:t>WordBoard</a:t>
            </a:r>
            <a:r>
              <a:rPr lang="en-US" sz="2000" dirty="0">
                <a:hlinkClick r:id="rId2"/>
              </a:rPr>
              <a:t> App for iPhone - Text Snippets, Templates, and Copy Paste</a:t>
            </a:r>
            <a:endParaRPr lang="en-US" sz="2000" dirty="0"/>
          </a:p>
          <a:p>
            <a:r>
              <a:rPr lang="en-US" sz="2000" dirty="0"/>
              <a:t>Creates keys for phrases, replies, addresses, and templates you type every day</a:t>
            </a:r>
          </a:p>
          <a:p>
            <a:r>
              <a:rPr lang="en-US" sz="2000" dirty="0"/>
              <a:t>One tap inserts your saved text in Messages, Mail, WhatsApp, Notes, </a:t>
            </a:r>
            <a:r>
              <a:rPr lang="en-US" sz="2000" dirty="0" err="1"/>
              <a:t>etc</a:t>
            </a:r>
            <a:endParaRPr lang="en-US" sz="2000" dirty="0"/>
          </a:p>
          <a:p>
            <a:r>
              <a:rPr lang="en-US" sz="2000" dirty="0"/>
              <a:t>Group keys into folders by topic</a:t>
            </a:r>
          </a:p>
        </p:txBody>
      </p:sp>
      <p:pic>
        <p:nvPicPr>
          <p:cNvPr id="4" name="Picture 3" descr="A keyboard with a blue and white logo&#10;&#10;AI-generated content may be incorrect.">
            <a:extLst>
              <a:ext uri="{FF2B5EF4-FFF2-40B4-BE49-F238E27FC236}">
                <a16:creationId xmlns:a16="http://schemas.microsoft.com/office/drawing/2014/main" id="{E8E7CF18-D138-FE07-D28C-02477E28A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911" y="316371"/>
            <a:ext cx="1384242" cy="1365662"/>
          </a:xfrm>
          <a:prstGeom prst="rect">
            <a:avLst/>
          </a:prstGeom>
        </p:spPr>
      </p:pic>
      <p:pic>
        <p:nvPicPr>
          <p:cNvPr id="5" name="Picture 4" descr="A screenshot of a chat&#10;&#10;AI-generated content may be incorrect.">
            <a:extLst>
              <a:ext uri="{FF2B5EF4-FFF2-40B4-BE49-F238E27FC236}">
                <a16:creationId xmlns:a16="http://schemas.microsoft.com/office/drawing/2014/main" id="{34E15EAA-62A0-4A97-FF72-94B2F4314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4215" y="1960765"/>
            <a:ext cx="2050922" cy="4450047"/>
          </a:xfrm>
          <a:prstGeom prst="rect">
            <a:avLst/>
          </a:prstGeom>
        </p:spPr>
      </p:pic>
      <p:pic>
        <p:nvPicPr>
          <p:cNvPr id="6" name="Picture 5">
            <a:extLst>
              <a:ext uri="{FF2B5EF4-FFF2-40B4-BE49-F238E27FC236}">
                <a16:creationId xmlns:a16="http://schemas.microsoft.com/office/drawing/2014/main" id="{4FBA97FC-82FF-670C-D03E-22F6D831F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9701" y="2232826"/>
            <a:ext cx="1920555" cy="416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94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53C3-486F-58BE-0EC7-12345F5B4C83}"/>
              </a:ext>
            </a:extLst>
          </p:cNvPr>
          <p:cNvSpPr>
            <a:spLocks noGrp="1"/>
          </p:cNvSpPr>
          <p:nvPr>
            <p:ph type="title"/>
          </p:nvPr>
        </p:nvSpPr>
        <p:spPr/>
        <p:txBody>
          <a:bodyPr/>
          <a:lstStyle/>
          <a:p>
            <a:pPr algn="ctr"/>
            <a:r>
              <a:rPr lang="en-US" dirty="0" err="1"/>
              <a:t>Clarocom</a:t>
            </a:r>
            <a:endParaRPr lang="en-US" dirty="0"/>
          </a:p>
        </p:txBody>
      </p:sp>
      <p:sp>
        <p:nvSpPr>
          <p:cNvPr id="3" name="Content Placeholder 2">
            <a:extLst>
              <a:ext uri="{FF2B5EF4-FFF2-40B4-BE49-F238E27FC236}">
                <a16:creationId xmlns:a16="http://schemas.microsoft.com/office/drawing/2014/main" id="{F329C442-6C38-0583-827F-09F6F0BFD815}"/>
              </a:ext>
            </a:extLst>
          </p:cNvPr>
          <p:cNvSpPr>
            <a:spLocks noGrp="1"/>
          </p:cNvSpPr>
          <p:nvPr>
            <p:ph idx="1"/>
          </p:nvPr>
        </p:nvSpPr>
        <p:spPr>
          <a:xfrm>
            <a:off x="818712" y="2222287"/>
            <a:ext cx="6843960" cy="3636511"/>
          </a:xfrm>
        </p:spPr>
        <p:txBody>
          <a:bodyPr>
            <a:normAutofit/>
          </a:bodyPr>
          <a:lstStyle/>
          <a:p>
            <a:r>
              <a:rPr lang="en-US" sz="2800" dirty="0"/>
              <a:t>App for </a:t>
            </a:r>
            <a:r>
              <a:rPr lang="en-US" sz="2800" dirty="0" err="1"/>
              <a:t>Ipad</a:t>
            </a:r>
            <a:r>
              <a:rPr lang="en-US" sz="2800" dirty="0"/>
              <a:t>/</a:t>
            </a:r>
            <a:r>
              <a:rPr lang="en-US" sz="2800" dirty="0" err="1"/>
              <a:t>Iphone</a:t>
            </a:r>
            <a:r>
              <a:rPr lang="en-US" sz="2800" dirty="0"/>
              <a:t> (FREE)</a:t>
            </a:r>
          </a:p>
          <a:p>
            <a:r>
              <a:rPr lang="en-US" sz="2800" dirty="0"/>
              <a:t>Designed for AAC to assist people who have trouble with spoken language</a:t>
            </a:r>
          </a:p>
          <a:p>
            <a:r>
              <a:rPr lang="en-US" sz="2800" dirty="0"/>
              <a:t>Offers text-to-speech, word prediction, and customizable phrase features</a:t>
            </a:r>
          </a:p>
        </p:txBody>
      </p:sp>
      <p:pic>
        <p:nvPicPr>
          <p:cNvPr id="4" name="Picture 3">
            <a:extLst>
              <a:ext uri="{FF2B5EF4-FFF2-40B4-BE49-F238E27FC236}">
                <a16:creationId xmlns:a16="http://schemas.microsoft.com/office/drawing/2014/main" id="{42304760-8CA2-1067-FF5D-E7065FBE568E}"/>
              </a:ext>
            </a:extLst>
          </p:cNvPr>
          <p:cNvPicPr>
            <a:picLocks noChangeAspect="1"/>
          </p:cNvPicPr>
          <p:nvPr/>
        </p:nvPicPr>
        <p:blipFill>
          <a:blip r:embed="rId2"/>
          <a:stretch>
            <a:fillRect/>
          </a:stretch>
        </p:blipFill>
        <p:spPr>
          <a:xfrm>
            <a:off x="7957103" y="242676"/>
            <a:ext cx="1479505" cy="1479505"/>
          </a:xfrm>
          <a:prstGeom prst="rect">
            <a:avLst/>
          </a:prstGeom>
        </p:spPr>
      </p:pic>
      <p:pic>
        <p:nvPicPr>
          <p:cNvPr id="5" name="Picture 4" descr="A screenshot of a chat&#10;&#10;AI-generated content may be incorrect.">
            <a:extLst>
              <a:ext uri="{FF2B5EF4-FFF2-40B4-BE49-F238E27FC236}">
                <a16:creationId xmlns:a16="http://schemas.microsoft.com/office/drawing/2014/main" id="{8C92D04E-F2E4-1B69-2C7F-23BC74923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855" y="2148306"/>
            <a:ext cx="2170587" cy="4709694"/>
          </a:xfrm>
          <a:prstGeom prst="rect">
            <a:avLst/>
          </a:prstGeom>
        </p:spPr>
      </p:pic>
    </p:spTree>
    <p:extLst>
      <p:ext uri="{BB962C8B-B14F-4D97-AF65-F5344CB8AC3E}">
        <p14:creationId xmlns:p14="http://schemas.microsoft.com/office/powerpoint/2010/main" val="277629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72E6-F233-68D4-9301-D9B2270A02C2}"/>
              </a:ext>
            </a:extLst>
          </p:cNvPr>
          <p:cNvSpPr>
            <a:spLocks noGrp="1"/>
          </p:cNvSpPr>
          <p:nvPr>
            <p:ph type="title"/>
          </p:nvPr>
        </p:nvSpPr>
        <p:spPr>
          <a:xfrm>
            <a:off x="810000" y="447188"/>
            <a:ext cx="5933700" cy="970450"/>
          </a:xfrm>
        </p:spPr>
        <p:txBody>
          <a:bodyPr>
            <a:normAutofit/>
          </a:bodyPr>
          <a:lstStyle/>
          <a:p>
            <a:pPr algn="ctr"/>
            <a:r>
              <a:rPr lang="en-US" dirty="0"/>
              <a:t>Bryn Demo</a:t>
            </a:r>
            <a:endParaRPr lang="en-US"/>
          </a:p>
        </p:txBody>
      </p:sp>
      <p:sp>
        <p:nvSpPr>
          <p:cNvPr id="3" name="Content Placeholder 2">
            <a:extLst>
              <a:ext uri="{FF2B5EF4-FFF2-40B4-BE49-F238E27FC236}">
                <a16:creationId xmlns:a16="http://schemas.microsoft.com/office/drawing/2014/main" id="{70A99E12-5573-A262-5DEA-26DF7CB7D559}"/>
              </a:ext>
            </a:extLst>
          </p:cNvPr>
          <p:cNvSpPr>
            <a:spLocks noGrp="1"/>
          </p:cNvSpPr>
          <p:nvPr>
            <p:ph idx="1"/>
          </p:nvPr>
        </p:nvSpPr>
        <p:spPr>
          <a:xfrm>
            <a:off x="818712" y="2222287"/>
            <a:ext cx="5924988" cy="3636511"/>
          </a:xfrm>
        </p:spPr>
        <p:txBody>
          <a:bodyPr>
            <a:normAutofit/>
          </a:bodyPr>
          <a:lstStyle/>
          <a:p>
            <a:r>
              <a:rPr lang="en-US" sz="3200" dirty="0"/>
              <a:t>Using Word Board Keyboard and </a:t>
            </a:r>
            <a:r>
              <a:rPr lang="en-US" sz="3200" dirty="0" err="1"/>
              <a:t>Clarocom</a:t>
            </a:r>
            <a:r>
              <a:rPr lang="en-US" sz="3200" dirty="0"/>
              <a:t> for Text Message Responses</a:t>
            </a:r>
          </a:p>
        </p:txBody>
      </p:sp>
      <p:sp>
        <p:nvSpPr>
          <p:cNvPr id="11" name="Rectangle 10">
            <a:extLst>
              <a:ext uri="{FF2B5EF4-FFF2-40B4-BE49-F238E27FC236}">
                <a16:creationId xmlns:a16="http://schemas.microsoft.com/office/drawing/2014/main" id="{1D996364-1340-4EE4-B174-E33542A33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0" y="0"/>
            <a:ext cx="46451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7">
            <a:extLst>
              <a:ext uri="{FF2B5EF4-FFF2-40B4-BE49-F238E27FC236}">
                <a16:creationId xmlns:a16="http://schemas.microsoft.com/office/drawing/2014/main" id="{8965892C-BF50-41A2-844F-64C2E1346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CA1F225-005E-7BB8-64CC-17565C92D211}"/>
              </a:ext>
            </a:extLst>
          </p:cNvPr>
          <p:cNvPicPr>
            <a:picLocks noChangeAspect="1"/>
          </p:cNvPicPr>
          <p:nvPr/>
        </p:nvPicPr>
        <p:blipFill>
          <a:blip r:embed="rId2"/>
          <a:srcRect r="-1" b="24098"/>
          <a:stretch>
            <a:fillRect/>
          </a:stretch>
        </p:blipFill>
        <p:spPr>
          <a:xfrm>
            <a:off x="8505456" y="1274970"/>
            <a:ext cx="2722432" cy="2066366"/>
          </a:xfrm>
          <a:prstGeom prst="rect">
            <a:avLst/>
          </a:prstGeom>
        </p:spPr>
      </p:pic>
      <p:pic>
        <p:nvPicPr>
          <p:cNvPr id="6" name="Picture 5" descr="A keyboard with a blue and white logo&#10;&#10;AI-generated content may be incorrect.">
            <a:extLst>
              <a:ext uri="{FF2B5EF4-FFF2-40B4-BE49-F238E27FC236}">
                <a16:creationId xmlns:a16="http://schemas.microsoft.com/office/drawing/2014/main" id="{F64B581C-3D69-964E-F0E6-F53B0933050C}"/>
              </a:ext>
            </a:extLst>
          </p:cNvPr>
          <p:cNvPicPr>
            <a:picLocks noChangeAspect="1"/>
          </p:cNvPicPr>
          <p:nvPr/>
        </p:nvPicPr>
        <p:blipFill>
          <a:blip r:embed="rId3">
            <a:extLst>
              <a:ext uri="{28A0092B-C50C-407E-A947-70E740481C1C}">
                <a14:useLocalDpi xmlns:a14="http://schemas.microsoft.com/office/drawing/2010/main" val="0"/>
              </a:ext>
            </a:extLst>
          </a:blip>
          <a:srcRect t="4857" r="-1" b="17599"/>
          <a:stretch>
            <a:fillRect/>
          </a:stretch>
        </p:blipFill>
        <p:spPr>
          <a:xfrm>
            <a:off x="8505456" y="3505927"/>
            <a:ext cx="2722432" cy="2082807"/>
          </a:xfrm>
          <a:prstGeom prst="rect">
            <a:avLst/>
          </a:prstGeom>
        </p:spPr>
      </p:pic>
    </p:spTree>
    <p:extLst>
      <p:ext uri="{BB962C8B-B14F-4D97-AF65-F5344CB8AC3E}">
        <p14:creationId xmlns:p14="http://schemas.microsoft.com/office/powerpoint/2010/main" val="32578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5"/>
          <p:cNvSpPr/>
          <p:nvPr/>
        </p:nvSpPr>
        <p:spPr>
          <a:xfrm>
            <a:off x="0" y="0"/>
            <a:ext cx="12192000" cy="1341120"/>
          </a:xfrm>
          <a:prstGeom prst="rect">
            <a:avLst/>
          </a:prstGeom>
          <a:solidFill>
            <a:srgbClr val="1B3A6B"/>
          </a:solidFill>
          <a:ln>
            <a:noFill/>
          </a:ln>
        </p:spPr>
        <p:txBody>
          <a:bodyPr spcFirstLastPara="1" wrap="square" lIns="121900" tIns="121900" rIns="121900" bIns="121900" anchor="ctr" anchorCtr="0">
            <a:noAutofit/>
          </a:bodyPr>
          <a:lstStyle/>
          <a:p>
            <a:endParaRPr sz="2400"/>
          </a:p>
        </p:txBody>
      </p:sp>
      <p:sp>
        <p:nvSpPr>
          <p:cNvPr id="58" name="Google Shape;58;p5"/>
          <p:cNvSpPr/>
          <p:nvPr/>
        </p:nvSpPr>
        <p:spPr>
          <a:xfrm>
            <a:off x="487680" y="121920"/>
            <a:ext cx="11216640" cy="1036320"/>
          </a:xfrm>
          <a:prstGeom prst="rect">
            <a:avLst/>
          </a:prstGeom>
          <a:noFill/>
          <a:ln>
            <a:noFill/>
          </a:ln>
        </p:spPr>
        <p:txBody>
          <a:bodyPr spcFirstLastPara="1" wrap="square" lIns="0" tIns="0" rIns="0" bIns="0" anchor="ctr" anchorCtr="0">
            <a:noAutofit/>
          </a:bodyPr>
          <a:lstStyle/>
          <a:p>
            <a:pPr>
              <a:buClr>
                <a:srgbClr val="FFFFFF"/>
              </a:buClr>
              <a:buSzPts val="3200"/>
            </a:pPr>
            <a:r>
              <a:rPr lang="en-US" sz="4267" b="1">
                <a:solidFill>
                  <a:srgbClr val="FFFFFF"/>
                </a:solidFill>
                <a:latin typeface="Calibri"/>
                <a:ea typeface="Calibri"/>
                <a:cs typeface="Calibri"/>
                <a:sym typeface="Calibri"/>
              </a:rPr>
              <a:t>What can you share?</a:t>
            </a:r>
            <a:endParaRPr sz="4267">
              <a:solidFill>
                <a:schemeClr val="dk1"/>
              </a:solidFill>
              <a:latin typeface="Calibri"/>
              <a:ea typeface="Calibri"/>
              <a:cs typeface="Calibri"/>
              <a:sym typeface="Calibri"/>
            </a:endParaRPr>
          </a:p>
        </p:txBody>
      </p:sp>
      <p:pic>
        <p:nvPicPr>
          <p:cNvPr id="59" name="Google Shape;59;p5" title="iOS Concerns Options.mov">
            <a:hlinkClick r:id="rId3"/>
          </p:cNvPr>
          <p:cNvPicPr preferRelativeResize="0"/>
          <p:nvPr/>
        </p:nvPicPr>
        <p:blipFill>
          <a:blip r:embed="rId4">
            <a:alphaModFix/>
          </a:blip>
          <a:stretch>
            <a:fillRect/>
          </a:stretch>
        </p:blipFill>
        <p:spPr>
          <a:xfrm>
            <a:off x="-640300" y="1341134"/>
            <a:ext cx="13472635" cy="55688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p:nvPr/>
        </p:nvSpPr>
        <p:spPr>
          <a:xfrm>
            <a:off x="0" y="0"/>
            <a:ext cx="12192000" cy="1341120"/>
          </a:xfrm>
          <a:prstGeom prst="rect">
            <a:avLst/>
          </a:prstGeom>
          <a:solidFill>
            <a:srgbClr val="1B3A6B"/>
          </a:solidFill>
          <a:ln>
            <a:noFill/>
          </a:ln>
        </p:spPr>
        <p:txBody>
          <a:bodyPr spcFirstLastPara="1" wrap="square" lIns="121900" tIns="121900" rIns="121900" bIns="121900" anchor="ctr" anchorCtr="0">
            <a:noAutofit/>
          </a:bodyPr>
          <a:lstStyle/>
          <a:p>
            <a:endParaRPr sz="2400"/>
          </a:p>
        </p:txBody>
      </p:sp>
      <p:sp>
        <p:nvSpPr>
          <p:cNvPr id="66" name="Google Shape;66;p4"/>
          <p:cNvSpPr/>
          <p:nvPr/>
        </p:nvSpPr>
        <p:spPr>
          <a:xfrm>
            <a:off x="487680" y="121920"/>
            <a:ext cx="11216640" cy="1036320"/>
          </a:xfrm>
          <a:prstGeom prst="rect">
            <a:avLst/>
          </a:prstGeom>
          <a:noFill/>
          <a:ln>
            <a:noFill/>
          </a:ln>
        </p:spPr>
        <p:txBody>
          <a:bodyPr spcFirstLastPara="1" wrap="square" lIns="0" tIns="0" rIns="0" bIns="0" anchor="ctr" anchorCtr="0">
            <a:noAutofit/>
          </a:bodyPr>
          <a:lstStyle/>
          <a:p>
            <a:pPr>
              <a:buClr>
                <a:srgbClr val="FFFFFF"/>
              </a:buClr>
              <a:buSzPts val="3200"/>
            </a:pPr>
            <a:r>
              <a:rPr lang="en-US" sz="4267" b="1">
                <a:solidFill>
                  <a:srgbClr val="FFFFFF"/>
                </a:solidFill>
                <a:latin typeface="Calibri"/>
                <a:ea typeface="Calibri"/>
                <a:cs typeface="Calibri"/>
                <a:sym typeface="Calibri"/>
              </a:rPr>
              <a:t>How does it work?</a:t>
            </a:r>
            <a:endParaRPr sz="4267">
              <a:solidFill>
                <a:schemeClr val="dk1"/>
              </a:solidFill>
              <a:latin typeface="Calibri"/>
              <a:ea typeface="Calibri"/>
              <a:cs typeface="Calibri"/>
              <a:sym typeface="Calibri"/>
            </a:endParaRPr>
          </a:p>
        </p:txBody>
      </p:sp>
      <p:sp>
        <p:nvSpPr>
          <p:cNvPr id="67" name="Google Shape;67;p4"/>
          <p:cNvSpPr/>
          <p:nvPr/>
        </p:nvSpPr>
        <p:spPr>
          <a:xfrm>
            <a:off x="731520" y="1828800"/>
            <a:ext cx="1584960" cy="1584960"/>
          </a:xfrm>
          <a:prstGeom prst="ellipse">
            <a:avLst/>
          </a:prstGeom>
          <a:solidFill>
            <a:srgbClr val="1B3A6B"/>
          </a:solidFill>
          <a:ln w="12700" cap="flat" cmpd="sng">
            <a:solidFill>
              <a:srgbClr val="1B3A6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8" name="Google Shape;68;p4"/>
          <p:cNvSpPr/>
          <p:nvPr/>
        </p:nvSpPr>
        <p:spPr>
          <a:xfrm>
            <a:off x="731520" y="1828800"/>
            <a:ext cx="1584960" cy="1584960"/>
          </a:xfrm>
          <a:prstGeom prst="rect">
            <a:avLst/>
          </a:prstGeom>
          <a:noFill/>
          <a:ln>
            <a:noFill/>
          </a:ln>
        </p:spPr>
        <p:txBody>
          <a:bodyPr spcFirstLastPara="1" wrap="square" lIns="0" tIns="0" rIns="0" bIns="0" anchor="ctr" anchorCtr="0">
            <a:noAutofit/>
          </a:bodyPr>
          <a:lstStyle/>
          <a:p>
            <a:pPr algn="ctr">
              <a:buClr>
                <a:srgbClr val="FFFFFF"/>
              </a:buClr>
              <a:buSzPts val="3400"/>
            </a:pPr>
            <a:r>
              <a:rPr lang="en-US" sz="4533" b="1">
                <a:solidFill>
                  <a:srgbClr val="FFFFFF"/>
                </a:solidFill>
                <a:latin typeface="Calibri"/>
                <a:ea typeface="Calibri"/>
                <a:cs typeface="Calibri"/>
                <a:sym typeface="Calibri"/>
              </a:rPr>
              <a:t>1</a:t>
            </a:r>
            <a:endParaRPr sz="4533">
              <a:solidFill>
                <a:schemeClr val="dk1"/>
              </a:solidFill>
              <a:latin typeface="Calibri"/>
              <a:ea typeface="Calibri"/>
              <a:cs typeface="Calibri"/>
              <a:sym typeface="Calibri"/>
            </a:endParaRPr>
          </a:p>
        </p:txBody>
      </p:sp>
      <p:sp>
        <p:nvSpPr>
          <p:cNvPr id="69" name="Google Shape;69;p4"/>
          <p:cNvSpPr/>
          <p:nvPr/>
        </p:nvSpPr>
        <p:spPr>
          <a:xfrm>
            <a:off x="426733" y="3596633"/>
            <a:ext cx="2011600" cy="1341200"/>
          </a:xfrm>
          <a:prstGeom prst="rect">
            <a:avLst/>
          </a:prstGeom>
          <a:noFill/>
          <a:ln>
            <a:noFill/>
          </a:ln>
        </p:spPr>
        <p:txBody>
          <a:bodyPr spcFirstLastPara="1" wrap="square" lIns="0" tIns="0" rIns="0" bIns="0" anchor="ctr" anchorCtr="0">
            <a:noAutofit/>
          </a:bodyPr>
          <a:lstStyle/>
          <a:p>
            <a:pPr algn="ctr">
              <a:lnSpc>
                <a:spcPct val="130000"/>
              </a:lnSpc>
              <a:buClr>
                <a:srgbClr val="1A1A2E"/>
              </a:buClr>
              <a:buSzPts val="1700"/>
            </a:pPr>
            <a:r>
              <a:rPr lang="en-US" sz="2267" b="1">
                <a:solidFill>
                  <a:srgbClr val="1A1A2E"/>
                </a:solidFill>
                <a:latin typeface="Calibri"/>
                <a:ea typeface="Calibri"/>
                <a:cs typeface="Calibri"/>
                <a:sym typeface="Calibri"/>
              </a:rPr>
              <a:t>Tap your </a:t>
            </a:r>
            <a:endParaRPr sz="2267">
              <a:solidFill>
                <a:schemeClr val="dk1"/>
              </a:solidFill>
              <a:latin typeface="Calibri"/>
              <a:ea typeface="Calibri"/>
              <a:cs typeface="Calibri"/>
              <a:sym typeface="Calibri"/>
            </a:endParaRPr>
          </a:p>
          <a:p>
            <a:pPr algn="ctr">
              <a:lnSpc>
                <a:spcPct val="130000"/>
              </a:lnSpc>
              <a:buClr>
                <a:srgbClr val="1A1A2E"/>
              </a:buClr>
              <a:buSzPts val="1700"/>
            </a:pPr>
            <a:r>
              <a:rPr lang="en-US" sz="2267" b="1">
                <a:solidFill>
                  <a:srgbClr val="1A1A2E"/>
                </a:solidFill>
                <a:latin typeface="Calibri"/>
                <a:ea typeface="Calibri"/>
                <a:cs typeface="Calibri"/>
                <a:sym typeface="Calibri"/>
              </a:rPr>
              <a:t> concern </a:t>
            </a:r>
            <a:endParaRPr sz="2267" b="1">
              <a:solidFill>
                <a:srgbClr val="1A1A2E"/>
              </a:solidFill>
              <a:latin typeface="Calibri"/>
              <a:ea typeface="Calibri"/>
              <a:cs typeface="Calibri"/>
              <a:sym typeface="Calibri"/>
            </a:endParaRPr>
          </a:p>
        </p:txBody>
      </p:sp>
      <p:pic>
        <p:nvPicPr>
          <p:cNvPr id="70" name="Google Shape;70;p4" descr="preencoded.png"/>
          <p:cNvPicPr preferRelativeResize="0"/>
          <p:nvPr/>
        </p:nvPicPr>
        <p:blipFill rotWithShape="1">
          <a:blip r:embed="rId3">
            <a:alphaModFix/>
          </a:blip>
          <a:srcRect/>
          <a:stretch/>
        </p:blipFill>
        <p:spPr>
          <a:xfrm>
            <a:off x="2438400" y="2353056"/>
            <a:ext cx="670560" cy="670560"/>
          </a:xfrm>
          <a:prstGeom prst="rect">
            <a:avLst/>
          </a:prstGeom>
          <a:noFill/>
          <a:ln>
            <a:noFill/>
          </a:ln>
        </p:spPr>
      </p:pic>
      <p:sp>
        <p:nvSpPr>
          <p:cNvPr id="71" name="Google Shape;71;p4"/>
          <p:cNvSpPr/>
          <p:nvPr/>
        </p:nvSpPr>
        <p:spPr>
          <a:xfrm>
            <a:off x="3596640" y="1828800"/>
            <a:ext cx="1584960" cy="1584960"/>
          </a:xfrm>
          <a:prstGeom prst="ellipse">
            <a:avLst/>
          </a:prstGeom>
          <a:solidFill>
            <a:srgbClr val="1B3A6B"/>
          </a:solidFill>
          <a:ln w="12700" cap="flat" cmpd="sng">
            <a:solidFill>
              <a:srgbClr val="1B3A6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2" name="Google Shape;72;p4"/>
          <p:cNvSpPr/>
          <p:nvPr/>
        </p:nvSpPr>
        <p:spPr>
          <a:xfrm>
            <a:off x="3596640" y="1828800"/>
            <a:ext cx="1584960" cy="1584960"/>
          </a:xfrm>
          <a:prstGeom prst="rect">
            <a:avLst/>
          </a:prstGeom>
          <a:noFill/>
          <a:ln>
            <a:noFill/>
          </a:ln>
        </p:spPr>
        <p:txBody>
          <a:bodyPr spcFirstLastPara="1" wrap="square" lIns="0" tIns="0" rIns="0" bIns="0" anchor="ctr" anchorCtr="0">
            <a:noAutofit/>
          </a:bodyPr>
          <a:lstStyle/>
          <a:p>
            <a:pPr algn="ctr">
              <a:buClr>
                <a:srgbClr val="FFFFFF"/>
              </a:buClr>
              <a:buSzPts val="3400"/>
            </a:pPr>
            <a:r>
              <a:rPr lang="en-US" sz="4533" b="1">
                <a:solidFill>
                  <a:srgbClr val="FFFFFF"/>
                </a:solidFill>
                <a:latin typeface="Calibri"/>
                <a:ea typeface="Calibri"/>
                <a:cs typeface="Calibri"/>
                <a:sym typeface="Calibri"/>
              </a:rPr>
              <a:t>2</a:t>
            </a:r>
            <a:endParaRPr sz="4533">
              <a:solidFill>
                <a:schemeClr val="dk1"/>
              </a:solidFill>
              <a:latin typeface="Calibri"/>
              <a:ea typeface="Calibri"/>
              <a:cs typeface="Calibri"/>
              <a:sym typeface="Calibri"/>
            </a:endParaRPr>
          </a:p>
        </p:txBody>
      </p:sp>
      <p:sp>
        <p:nvSpPr>
          <p:cNvPr id="73" name="Google Shape;73;p4"/>
          <p:cNvSpPr/>
          <p:nvPr/>
        </p:nvSpPr>
        <p:spPr>
          <a:xfrm>
            <a:off x="3291840" y="3596640"/>
            <a:ext cx="2194560" cy="1341120"/>
          </a:xfrm>
          <a:prstGeom prst="rect">
            <a:avLst/>
          </a:prstGeom>
          <a:noFill/>
          <a:ln>
            <a:noFill/>
          </a:ln>
        </p:spPr>
        <p:txBody>
          <a:bodyPr spcFirstLastPara="1" wrap="square" lIns="0" tIns="0" rIns="0" bIns="0" anchor="ctr" anchorCtr="0">
            <a:noAutofit/>
          </a:bodyPr>
          <a:lstStyle/>
          <a:p>
            <a:pPr algn="ctr">
              <a:lnSpc>
                <a:spcPct val="130000"/>
              </a:lnSpc>
              <a:buClr>
                <a:srgbClr val="1A1A2E"/>
              </a:buClr>
              <a:buSzPts val="1700"/>
            </a:pPr>
            <a:r>
              <a:rPr lang="en-US" sz="2267" b="1">
                <a:solidFill>
                  <a:srgbClr val="1A1A2E"/>
                </a:solidFill>
                <a:latin typeface="Calibri"/>
                <a:ea typeface="Calibri"/>
                <a:cs typeface="Calibri"/>
                <a:sym typeface="Calibri"/>
              </a:rPr>
              <a:t>Answer</a:t>
            </a:r>
            <a:endParaRPr sz="2267">
              <a:solidFill>
                <a:schemeClr val="dk1"/>
              </a:solidFill>
              <a:latin typeface="Calibri"/>
              <a:ea typeface="Calibri"/>
              <a:cs typeface="Calibri"/>
              <a:sym typeface="Calibri"/>
            </a:endParaRPr>
          </a:p>
          <a:p>
            <a:pPr algn="ctr">
              <a:lnSpc>
                <a:spcPct val="130000"/>
              </a:lnSpc>
              <a:buClr>
                <a:srgbClr val="1A1A2E"/>
              </a:buClr>
              <a:buSzPts val="1700"/>
            </a:pPr>
            <a:r>
              <a:rPr lang="en-US" sz="2267" b="1">
                <a:solidFill>
                  <a:srgbClr val="1A1A2E"/>
                </a:solidFill>
                <a:latin typeface="Calibri"/>
                <a:ea typeface="Calibri"/>
                <a:cs typeface="Calibri"/>
                <a:sym typeface="Calibri"/>
              </a:rPr>
              <a:t>follow-up</a:t>
            </a:r>
            <a:endParaRPr sz="2267">
              <a:solidFill>
                <a:schemeClr val="dk1"/>
              </a:solidFill>
              <a:latin typeface="Calibri"/>
              <a:ea typeface="Calibri"/>
              <a:cs typeface="Calibri"/>
              <a:sym typeface="Calibri"/>
            </a:endParaRPr>
          </a:p>
          <a:p>
            <a:pPr algn="ctr">
              <a:lnSpc>
                <a:spcPct val="130000"/>
              </a:lnSpc>
              <a:buClr>
                <a:srgbClr val="1A1A2E"/>
              </a:buClr>
              <a:buSzPts val="1700"/>
            </a:pPr>
            <a:r>
              <a:rPr lang="en-US" sz="2267" b="1">
                <a:solidFill>
                  <a:srgbClr val="1A1A2E"/>
                </a:solidFill>
                <a:latin typeface="Calibri"/>
                <a:ea typeface="Calibri"/>
                <a:cs typeface="Calibri"/>
                <a:sym typeface="Calibri"/>
              </a:rPr>
              <a:t>questions</a:t>
            </a:r>
            <a:endParaRPr sz="2267">
              <a:solidFill>
                <a:schemeClr val="dk1"/>
              </a:solidFill>
              <a:latin typeface="Calibri"/>
              <a:ea typeface="Calibri"/>
              <a:cs typeface="Calibri"/>
              <a:sym typeface="Calibri"/>
            </a:endParaRPr>
          </a:p>
        </p:txBody>
      </p:sp>
      <p:pic>
        <p:nvPicPr>
          <p:cNvPr id="74" name="Google Shape;74;p4" descr="preencoded.png"/>
          <p:cNvPicPr preferRelativeResize="0"/>
          <p:nvPr/>
        </p:nvPicPr>
        <p:blipFill rotWithShape="1">
          <a:blip r:embed="rId3">
            <a:alphaModFix/>
          </a:blip>
          <a:srcRect/>
          <a:stretch/>
        </p:blipFill>
        <p:spPr>
          <a:xfrm>
            <a:off x="5303520" y="2353056"/>
            <a:ext cx="670560" cy="670560"/>
          </a:xfrm>
          <a:prstGeom prst="rect">
            <a:avLst/>
          </a:prstGeom>
          <a:noFill/>
          <a:ln>
            <a:noFill/>
          </a:ln>
        </p:spPr>
      </p:pic>
      <p:sp>
        <p:nvSpPr>
          <p:cNvPr id="75" name="Google Shape;75;p4"/>
          <p:cNvSpPr/>
          <p:nvPr/>
        </p:nvSpPr>
        <p:spPr>
          <a:xfrm>
            <a:off x="6461760" y="1828800"/>
            <a:ext cx="1584960" cy="1584960"/>
          </a:xfrm>
          <a:prstGeom prst="ellipse">
            <a:avLst/>
          </a:prstGeom>
          <a:solidFill>
            <a:srgbClr val="1B3A6B"/>
          </a:solidFill>
          <a:ln w="12700" cap="flat" cmpd="sng">
            <a:solidFill>
              <a:srgbClr val="1B3A6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 name="Google Shape;76;p4"/>
          <p:cNvSpPr/>
          <p:nvPr/>
        </p:nvSpPr>
        <p:spPr>
          <a:xfrm>
            <a:off x="6461760" y="1828800"/>
            <a:ext cx="1584960" cy="1584960"/>
          </a:xfrm>
          <a:prstGeom prst="rect">
            <a:avLst/>
          </a:prstGeom>
          <a:noFill/>
          <a:ln>
            <a:noFill/>
          </a:ln>
        </p:spPr>
        <p:txBody>
          <a:bodyPr spcFirstLastPara="1" wrap="square" lIns="0" tIns="0" rIns="0" bIns="0" anchor="ctr" anchorCtr="0">
            <a:noAutofit/>
          </a:bodyPr>
          <a:lstStyle/>
          <a:p>
            <a:pPr algn="ctr">
              <a:buClr>
                <a:srgbClr val="FFFFFF"/>
              </a:buClr>
              <a:buSzPts val="3400"/>
            </a:pPr>
            <a:r>
              <a:rPr lang="en-US" sz="4533" b="1">
                <a:solidFill>
                  <a:srgbClr val="FFFFFF"/>
                </a:solidFill>
                <a:latin typeface="Calibri"/>
                <a:ea typeface="Calibri"/>
                <a:cs typeface="Calibri"/>
                <a:sym typeface="Calibri"/>
              </a:rPr>
              <a:t>3</a:t>
            </a:r>
            <a:endParaRPr sz="4533">
              <a:solidFill>
                <a:schemeClr val="dk1"/>
              </a:solidFill>
              <a:latin typeface="Calibri"/>
              <a:ea typeface="Calibri"/>
              <a:cs typeface="Calibri"/>
              <a:sym typeface="Calibri"/>
            </a:endParaRPr>
          </a:p>
        </p:txBody>
      </p:sp>
      <p:sp>
        <p:nvSpPr>
          <p:cNvPr id="77" name="Google Shape;77;p4"/>
          <p:cNvSpPr/>
          <p:nvPr/>
        </p:nvSpPr>
        <p:spPr>
          <a:xfrm>
            <a:off x="6156960" y="3596640"/>
            <a:ext cx="2194560" cy="1341120"/>
          </a:xfrm>
          <a:prstGeom prst="rect">
            <a:avLst/>
          </a:prstGeom>
          <a:noFill/>
          <a:ln>
            <a:noFill/>
          </a:ln>
        </p:spPr>
        <p:txBody>
          <a:bodyPr spcFirstLastPara="1" wrap="square" lIns="0" tIns="0" rIns="0" bIns="0" anchor="ctr" anchorCtr="0">
            <a:noAutofit/>
          </a:bodyPr>
          <a:lstStyle/>
          <a:p>
            <a:pPr algn="ctr">
              <a:lnSpc>
                <a:spcPct val="130000"/>
              </a:lnSpc>
              <a:buClr>
                <a:srgbClr val="1A1A2E"/>
              </a:buClr>
              <a:buSzPts val="1700"/>
            </a:pPr>
            <a:r>
              <a:rPr lang="en-US" sz="2267" b="1">
                <a:solidFill>
                  <a:srgbClr val="1A1A2E"/>
                </a:solidFill>
                <a:latin typeface="Calibri"/>
                <a:ea typeface="Calibri"/>
                <a:cs typeface="Calibri"/>
                <a:sym typeface="Calibri"/>
              </a:rPr>
              <a:t>Confirm</a:t>
            </a:r>
            <a:endParaRPr sz="2267">
              <a:solidFill>
                <a:schemeClr val="dk1"/>
              </a:solidFill>
              <a:latin typeface="Calibri"/>
              <a:ea typeface="Calibri"/>
              <a:cs typeface="Calibri"/>
              <a:sym typeface="Calibri"/>
            </a:endParaRPr>
          </a:p>
          <a:p>
            <a:pPr algn="ctr">
              <a:lnSpc>
                <a:spcPct val="130000"/>
              </a:lnSpc>
              <a:buClr>
                <a:srgbClr val="1A1A2E"/>
              </a:buClr>
              <a:buSzPts val="1700"/>
            </a:pPr>
            <a:r>
              <a:rPr lang="en-US" sz="2267" b="1">
                <a:solidFill>
                  <a:srgbClr val="1A1A2E"/>
                </a:solidFill>
                <a:latin typeface="Calibri"/>
                <a:ea typeface="Calibri"/>
                <a:cs typeface="Calibri"/>
                <a:sym typeface="Calibri"/>
              </a:rPr>
              <a:t>each</a:t>
            </a:r>
            <a:endParaRPr sz="2267">
              <a:solidFill>
                <a:schemeClr val="dk1"/>
              </a:solidFill>
              <a:latin typeface="Calibri"/>
              <a:ea typeface="Calibri"/>
              <a:cs typeface="Calibri"/>
              <a:sym typeface="Calibri"/>
            </a:endParaRPr>
          </a:p>
          <a:p>
            <a:pPr algn="ctr">
              <a:lnSpc>
                <a:spcPct val="130000"/>
              </a:lnSpc>
              <a:buClr>
                <a:srgbClr val="1A1A2E"/>
              </a:buClr>
              <a:buSzPts val="1700"/>
            </a:pPr>
            <a:r>
              <a:rPr lang="en-US" sz="2267" b="1">
                <a:solidFill>
                  <a:srgbClr val="1A1A2E"/>
                </a:solidFill>
                <a:latin typeface="Calibri"/>
                <a:ea typeface="Calibri"/>
                <a:cs typeface="Calibri"/>
                <a:sym typeface="Calibri"/>
              </a:rPr>
              <a:t>answer</a:t>
            </a:r>
            <a:endParaRPr sz="2267">
              <a:solidFill>
                <a:schemeClr val="dk1"/>
              </a:solidFill>
              <a:latin typeface="Calibri"/>
              <a:ea typeface="Calibri"/>
              <a:cs typeface="Calibri"/>
              <a:sym typeface="Calibri"/>
            </a:endParaRPr>
          </a:p>
        </p:txBody>
      </p:sp>
      <p:pic>
        <p:nvPicPr>
          <p:cNvPr id="78" name="Google Shape;78;p4" descr="preencoded.png"/>
          <p:cNvPicPr preferRelativeResize="0"/>
          <p:nvPr/>
        </p:nvPicPr>
        <p:blipFill rotWithShape="1">
          <a:blip r:embed="rId3">
            <a:alphaModFix/>
          </a:blip>
          <a:srcRect/>
          <a:stretch/>
        </p:blipFill>
        <p:spPr>
          <a:xfrm>
            <a:off x="8168640" y="2353056"/>
            <a:ext cx="670560" cy="670560"/>
          </a:xfrm>
          <a:prstGeom prst="rect">
            <a:avLst/>
          </a:prstGeom>
          <a:noFill/>
          <a:ln>
            <a:noFill/>
          </a:ln>
        </p:spPr>
      </p:pic>
      <p:sp>
        <p:nvSpPr>
          <p:cNvPr id="79" name="Google Shape;79;p4"/>
          <p:cNvSpPr/>
          <p:nvPr/>
        </p:nvSpPr>
        <p:spPr>
          <a:xfrm>
            <a:off x="9326880" y="1828800"/>
            <a:ext cx="1584960" cy="1584960"/>
          </a:xfrm>
          <a:prstGeom prst="ellipse">
            <a:avLst/>
          </a:prstGeom>
          <a:solidFill>
            <a:srgbClr val="1B3A6B"/>
          </a:solidFill>
          <a:ln w="12700" cap="flat" cmpd="sng">
            <a:solidFill>
              <a:srgbClr val="1B3A6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 name="Google Shape;80;p4"/>
          <p:cNvSpPr/>
          <p:nvPr/>
        </p:nvSpPr>
        <p:spPr>
          <a:xfrm>
            <a:off x="9326880" y="1828800"/>
            <a:ext cx="1584960" cy="1584960"/>
          </a:xfrm>
          <a:prstGeom prst="rect">
            <a:avLst/>
          </a:prstGeom>
          <a:noFill/>
          <a:ln>
            <a:noFill/>
          </a:ln>
        </p:spPr>
        <p:txBody>
          <a:bodyPr spcFirstLastPara="1" wrap="square" lIns="0" tIns="0" rIns="0" bIns="0" anchor="ctr" anchorCtr="0">
            <a:noAutofit/>
          </a:bodyPr>
          <a:lstStyle/>
          <a:p>
            <a:pPr algn="ctr">
              <a:buClr>
                <a:srgbClr val="FFFFFF"/>
              </a:buClr>
              <a:buSzPts val="3400"/>
            </a:pPr>
            <a:r>
              <a:rPr lang="en-US" sz="4533" b="1">
                <a:solidFill>
                  <a:srgbClr val="FFFFFF"/>
                </a:solidFill>
                <a:latin typeface="Calibri"/>
                <a:ea typeface="Calibri"/>
                <a:cs typeface="Calibri"/>
                <a:sym typeface="Calibri"/>
              </a:rPr>
              <a:t>4</a:t>
            </a:r>
            <a:endParaRPr sz="4533">
              <a:solidFill>
                <a:schemeClr val="dk1"/>
              </a:solidFill>
              <a:latin typeface="Calibri"/>
              <a:ea typeface="Calibri"/>
              <a:cs typeface="Calibri"/>
              <a:sym typeface="Calibri"/>
            </a:endParaRPr>
          </a:p>
        </p:txBody>
      </p:sp>
      <p:sp>
        <p:nvSpPr>
          <p:cNvPr id="81" name="Google Shape;81;p4"/>
          <p:cNvSpPr/>
          <p:nvPr/>
        </p:nvSpPr>
        <p:spPr>
          <a:xfrm>
            <a:off x="9022080" y="3596640"/>
            <a:ext cx="2194560" cy="1341120"/>
          </a:xfrm>
          <a:prstGeom prst="rect">
            <a:avLst/>
          </a:prstGeom>
          <a:noFill/>
          <a:ln>
            <a:noFill/>
          </a:ln>
        </p:spPr>
        <p:txBody>
          <a:bodyPr spcFirstLastPara="1" wrap="square" lIns="0" tIns="0" rIns="0" bIns="0" anchor="ctr" anchorCtr="0">
            <a:noAutofit/>
          </a:bodyPr>
          <a:lstStyle/>
          <a:p>
            <a:pPr algn="ctr">
              <a:lnSpc>
                <a:spcPct val="130000"/>
              </a:lnSpc>
              <a:buClr>
                <a:srgbClr val="1A1A2E"/>
              </a:buClr>
              <a:buSzPts val="1700"/>
            </a:pPr>
            <a:r>
              <a:rPr lang="en-US" sz="2267" b="1">
                <a:solidFill>
                  <a:srgbClr val="1A1A2E"/>
                </a:solidFill>
                <a:latin typeface="Calibri"/>
                <a:ea typeface="Calibri"/>
                <a:cs typeface="Calibri"/>
                <a:sym typeface="Calibri"/>
              </a:rPr>
              <a:t>View your summary to double-check </a:t>
            </a:r>
            <a:endParaRPr sz="2267">
              <a:solidFill>
                <a:schemeClr val="dk1"/>
              </a:solidFill>
              <a:latin typeface="Calibri"/>
              <a:ea typeface="Calibri"/>
              <a:cs typeface="Calibri"/>
              <a:sym typeface="Calibri"/>
            </a:endParaRPr>
          </a:p>
        </p:txBody>
      </p:sp>
      <p:sp>
        <p:nvSpPr>
          <p:cNvPr id="82" name="Google Shape;82;p4"/>
          <p:cNvSpPr/>
          <p:nvPr/>
        </p:nvSpPr>
        <p:spPr>
          <a:xfrm>
            <a:off x="487680" y="5059680"/>
            <a:ext cx="11216640" cy="1402080"/>
          </a:xfrm>
          <a:prstGeom prst="rect">
            <a:avLst/>
          </a:prstGeom>
          <a:solidFill>
            <a:srgbClr val="D6EAF8"/>
          </a:solidFill>
          <a:ln w="25400" cap="flat" cmpd="sng">
            <a:solidFill>
              <a:srgbClr val="D6EAF8"/>
            </a:solidFill>
            <a:prstDash val="solid"/>
            <a:round/>
            <a:headEnd type="none" w="sm" len="sm"/>
            <a:tailEnd type="none" w="sm" len="sm"/>
          </a:ln>
          <a:effectLst>
            <a:outerShdw blurRad="101600" dist="38100" dir="8100000" algn="bl" rotWithShape="0">
              <a:srgbClr val="000000">
                <a:alpha val="10196"/>
              </a:srgbClr>
            </a:outerShdw>
          </a:effectLst>
        </p:spPr>
        <p:txBody>
          <a:bodyPr spcFirstLastPara="1" wrap="square" lIns="121900" tIns="121900" rIns="121900" bIns="121900" anchor="ctr" anchorCtr="0">
            <a:noAutofit/>
          </a:bodyPr>
          <a:lstStyle/>
          <a:p>
            <a:endParaRPr sz="2400"/>
          </a:p>
        </p:txBody>
      </p:sp>
      <p:sp>
        <p:nvSpPr>
          <p:cNvPr id="83" name="Google Shape;83;p4"/>
          <p:cNvSpPr/>
          <p:nvPr/>
        </p:nvSpPr>
        <p:spPr>
          <a:xfrm>
            <a:off x="792480" y="5120640"/>
            <a:ext cx="10607040" cy="670560"/>
          </a:xfrm>
          <a:prstGeom prst="rect">
            <a:avLst/>
          </a:prstGeom>
          <a:noFill/>
          <a:ln>
            <a:noFill/>
          </a:ln>
        </p:spPr>
        <p:txBody>
          <a:bodyPr spcFirstLastPara="1" wrap="square" lIns="0" tIns="0" rIns="0" bIns="0" anchor="ctr" anchorCtr="0">
            <a:noAutofit/>
          </a:bodyPr>
          <a:lstStyle/>
          <a:p>
            <a:pPr>
              <a:buClr>
                <a:srgbClr val="1B3A6B"/>
              </a:buClr>
              <a:buSzPts val="1800"/>
            </a:pPr>
            <a:r>
              <a:rPr lang="en-US" sz="2400" b="1">
                <a:solidFill>
                  <a:srgbClr val="1B3A6B"/>
                </a:solidFill>
                <a:latin typeface="Calibri"/>
                <a:ea typeface="Calibri"/>
                <a:cs typeface="Calibri"/>
                <a:sym typeface="Calibri"/>
              </a:rPr>
              <a:t>Example:  Medication  →  Hard to Swallow  →  Too Big</a:t>
            </a:r>
            <a:endParaRPr sz="2400">
              <a:solidFill>
                <a:schemeClr val="dk1"/>
              </a:solidFill>
              <a:latin typeface="Calibri"/>
              <a:ea typeface="Calibri"/>
              <a:cs typeface="Calibri"/>
              <a:sym typeface="Calibri"/>
            </a:endParaRPr>
          </a:p>
        </p:txBody>
      </p:sp>
      <p:sp>
        <p:nvSpPr>
          <p:cNvPr id="84" name="Google Shape;84;p4"/>
          <p:cNvSpPr/>
          <p:nvPr/>
        </p:nvSpPr>
        <p:spPr>
          <a:xfrm>
            <a:off x="792480" y="5754624"/>
            <a:ext cx="10607040" cy="548640"/>
          </a:xfrm>
          <a:prstGeom prst="rect">
            <a:avLst/>
          </a:prstGeom>
          <a:noFill/>
          <a:ln>
            <a:noFill/>
          </a:ln>
        </p:spPr>
        <p:txBody>
          <a:bodyPr spcFirstLastPara="1" wrap="square" lIns="0" tIns="0" rIns="0" bIns="0" anchor="ctr" anchorCtr="0">
            <a:noAutofit/>
          </a:bodyPr>
          <a:lstStyle/>
          <a:p>
            <a:pPr>
              <a:buClr>
                <a:srgbClr val="4A5568"/>
              </a:buClr>
              <a:buSzPts val="1500"/>
            </a:pPr>
            <a:r>
              <a:rPr lang="en-US" sz="2000" i="1">
                <a:solidFill>
                  <a:srgbClr val="4A5568"/>
                </a:solidFill>
                <a:latin typeface="Calibri"/>
                <a:ea typeface="Calibri"/>
                <a:cs typeface="Calibri"/>
                <a:sym typeface="Calibri"/>
              </a:rPr>
              <a:t>To say:  "I'm having trouble swallowing my medication because it is too big."</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3d97a768137_0_24"/>
          <p:cNvSpPr/>
          <p:nvPr/>
        </p:nvSpPr>
        <p:spPr>
          <a:xfrm>
            <a:off x="0" y="0"/>
            <a:ext cx="12192000" cy="1341200"/>
          </a:xfrm>
          <a:prstGeom prst="rect">
            <a:avLst/>
          </a:prstGeom>
          <a:solidFill>
            <a:srgbClr val="1B3A6B"/>
          </a:solidFill>
          <a:ln>
            <a:noFill/>
          </a:ln>
        </p:spPr>
        <p:txBody>
          <a:bodyPr spcFirstLastPara="1" wrap="square" lIns="121900" tIns="121900" rIns="121900" bIns="121900" anchor="ctr" anchorCtr="0">
            <a:noAutofit/>
          </a:bodyPr>
          <a:lstStyle/>
          <a:p>
            <a:endParaRPr sz="2400"/>
          </a:p>
        </p:txBody>
      </p:sp>
      <p:sp>
        <p:nvSpPr>
          <p:cNvPr id="91" name="Google Shape;91;g3d97a768137_0_24"/>
          <p:cNvSpPr/>
          <p:nvPr/>
        </p:nvSpPr>
        <p:spPr>
          <a:xfrm>
            <a:off x="487680" y="121920"/>
            <a:ext cx="11216800" cy="1036400"/>
          </a:xfrm>
          <a:prstGeom prst="rect">
            <a:avLst/>
          </a:prstGeom>
          <a:noFill/>
          <a:ln>
            <a:noFill/>
          </a:ln>
        </p:spPr>
        <p:txBody>
          <a:bodyPr spcFirstLastPara="1" wrap="square" lIns="0" tIns="0" rIns="0" bIns="0" anchor="ctr" anchorCtr="0">
            <a:noAutofit/>
          </a:bodyPr>
          <a:lstStyle/>
          <a:p>
            <a:pPr>
              <a:buClr>
                <a:srgbClr val="FFFFFF"/>
              </a:buClr>
              <a:buSzPts val="3200"/>
            </a:pPr>
            <a:r>
              <a:rPr lang="en-US" sz="4267" b="1">
                <a:solidFill>
                  <a:srgbClr val="FFFFFF"/>
                </a:solidFill>
                <a:latin typeface="Calibri"/>
                <a:ea typeface="Calibri"/>
                <a:cs typeface="Calibri"/>
                <a:sym typeface="Calibri"/>
              </a:rPr>
              <a:t>How does it work?</a:t>
            </a:r>
            <a:endParaRPr sz="4267">
              <a:solidFill>
                <a:schemeClr val="dk1"/>
              </a:solidFill>
              <a:latin typeface="Calibri"/>
              <a:ea typeface="Calibri"/>
              <a:cs typeface="Calibri"/>
              <a:sym typeface="Calibri"/>
            </a:endParaRPr>
          </a:p>
        </p:txBody>
      </p:sp>
      <p:pic>
        <p:nvPicPr>
          <p:cNvPr id="92" name="Google Shape;92;g3d97a768137_0_24" title="iOS MedConcerns How it Works.mov">
            <a:hlinkClick r:id="rId3"/>
          </p:cNvPr>
          <p:cNvPicPr preferRelativeResize="0"/>
          <p:nvPr/>
        </p:nvPicPr>
        <p:blipFill>
          <a:blip r:embed="rId4">
            <a:alphaModFix/>
          </a:blip>
          <a:stretch>
            <a:fillRect/>
          </a:stretch>
        </p:blipFill>
        <p:spPr>
          <a:xfrm>
            <a:off x="-623833" y="1341200"/>
            <a:ext cx="13419365" cy="55168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p:nvPr/>
        </p:nvSpPr>
        <p:spPr>
          <a:xfrm>
            <a:off x="0" y="0"/>
            <a:ext cx="12192000" cy="1341120"/>
          </a:xfrm>
          <a:prstGeom prst="rect">
            <a:avLst/>
          </a:prstGeom>
          <a:solidFill>
            <a:srgbClr val="1B3A6B"/>
          </a:solidFill>
          <a:ln>
            <a:noFill/>
          </a:ln>
        </p:spPr>
        <p:txBody>
          <a:bodyPr spcFirstLastPara="1" wrap="square" lIns="121900" tIns="121900" rIns="121900" bIns="121900" anchor="ctr" anchorCtr="0">
            <a:noAutofit/>
          </a:bodyPr>
          <a:lstStyle/>
          <a:p>
            <a:endParaRPr sz="2400"/>
          </a:p>
        </p:txBody>
      </p:sp>
      <p:sp>
        <p:nvSpPr>
          <p:cNvPr id="140" name="Google Shape;140;p7"/>
          <p:cNvSpPr/>
          <p:nvPr/>
        </p:nvSpPr>
        <p:spPr>
          <a:xfrm>
            <a:off x="487680" y="121920"/>
            <a:ext cx="11216640" cy="1036320"/>
          </a:xfrm>
          <a:prstGeom prst="rect">
            <a:avLst/>
          </a:prstGeom>
          <a:noFill/>
          <a:ln>
            <a:noFill/>
          </a:ln>
        </p:spPr>
        <p:txBody>
          <a:bodyPr spcFirstLastPara="1" wrap="square" lIns="0" tIns="0" rIns="0" bIns="0" anchor="ctr" anchorCtr="0">
            <a:noAutofit/>
          </a:bodyPr>
          <a:lstStyle/>
          <a:p>
            <a:pPr>
              <a:buClr>
                <a:srgbClr val="FFFFFF"/>
              </a:buClr>
              <a:buSzPts val="3200"/>
            </a:pPr>
            <a:r>
              <a:rPr lang="en-US" sz="4267" b="1">
                <a:solidFill>
                  <a:srgbClr val="FFFFFF"/>
                </a:solidFill>
                <a:latin typeface="Calibri"/>
                <a:ea typeface="Calibri"/>
                <a:cs typeface="Calibri"/>
                <a:sym typeface="Calibri"/>
              </a:rPr>
              <a:t>You Can Customize the App</a:t>
            </a:r>
            <a:endParaRPr sz="4267">
              <a:solidFill>
                <a:schemeClr val="dk1"/>
              </a:solidFill>
              <a:latin typeface="Calibri"/>
              <a:ea typeface="Calibri"/>
              <a:cs typeface="Calibri"/>
              <a:sym typeface="Calibri"/>
            </a:endParaRPr>
          </a:p>
        </p:txBody>
      </p:sp>
      <p:pic>
        <p:nvPicPr>
          <p:cNvPr id="141" name="Google Shape;141;p7" descr="preencoded.png"/>
          <p:cNvPicPr preferRelativeResize="0"/>
          <p:nvPr/>
        </p:nvPicPr>
        <p:blipFill rotWithShape="1">
          <a:blip r:embed="rId3">
            <a:alphaModFix/>
          </a:blip>
          <a:srcRect/>
          <a:stretch/>
        </p:blipFill>
        <p:spPr>
          <a:xfrm>
            <a:off x="670598" y="1706867"/>
            <a:ext cx="1036269" cy="1036300"/>
          </a:xfrm>
          <a:prstGeom prst="rect">
            <a:avLst/>
          </a:prstGeom>
          <a:noFill/>
          <a:ln>
            <a:noFill/>
          </a:ln>
        </p:spPr>
      </p:pic>
      <p:sp>
        <p:nvSpPr>
          <p:cNvPr id="142" name="Google Shape;142;p7"/>
          <p:cNvSpPr/>
          <p:nvPr/>
        </p:nvSpPr>
        <p:spPr>
          <a:xfrm>
            <a:off x="1950720" y="1767840"/>
            <a:ext cx="9875600" cy="792400"/>
          </a:xfrm>
          <a:prstGeom prst="rect">
            <a:avLst/>
          </a:prstGeom>
          <a:noFill/>
          <a:ln>
            <a:noFill/>
          </a:ln>
        </p:spPr>
        <p:txBody>
          <a:bodyPr spcFirstLastPara="1" wrap="square" lIns="0" tIns="0" rIns="0" bIns="0" anchor="ctr" anchorCtr="0">
            <a:noAutofit/>
          </a:bodyPr>
          <a:lstStyle/>
          <a:p>
            <a:pPr>
              <a:buClr>
                <a:srgbClr val="1A1A2E"/>
              </a:buClr>
              <a:buSzPts val="2200"/>
            </a:pPr>
            <a:r>
              <a:rPr lang="en-US" sz="2933" b="1">
                <a:solidFill>
                  <a:srgbClr val="1B3A6B"/>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Settings</a:t>
            </a:r>
            <a:r>
              <a:rPr lang="en-US" sz="2933" b="1">
                <a:solidFill>
                  <a:srgbClr val="1A1A2E"/>
                </a:solidFill>
                <a:latin typeface="Calibri"/>
                <a:ea typeface="Calibri"/>
                <a:cs typeface="Calibri"/>
                <a:sym typeface="Calibri"/>
              </a:rPr>
              <a:t> let you change things to work better for you.</a:t>
            </a:r>
            <a:endParaRPr sz="2933">
              <a:solidFill>
                <a:schemeClr val="dk1"/>
              </a:solidFill>
              <a:latin typeface="Calibri"/>
              <a:ea typeface="Calibri"/>
              <a:cs typeface="Calibri"/>
              <a:sym typeface="Calibri"/>
            </a:endParaRPr>
          </a:p>
        </p:txBody>
      </p:sp>
      <p:sp>
        <p:nvSpPr>
          <p:cNvPr id="143" name="Google Shape;143;p7"/>
          <p:cNvSpPr/>
          <p:nvPr/>
        </p:nvSpPr>
        <p:spPr>
          <a:xfrm>
            <a:off x="426720" y="2804160"/>
            <a:ext cx="11338560" cy="792480"/>
          </a:xfrm>
          <a:prstGeom prst="rect">
            <a:avLst/>
          </a:prstGeom>
          <a:solidFill>
            <a:srgbClr val="D6EAF8"/>
          </a:solidFill>
          <a:ln w="25400" cap="flat" cmpd="sng">
            <a:solidFill>
              <a:srgbClr val="CBD5E0"/>
            </a:solidFill>
            <a:prstDash val="solid"/>
            <a:round/>
            <a:headEnd type="none" w="sm" len="sm"/>
            <a:tailEnd type="none" w="sm" len="sm"/>
          </a:ln>
          <a:effectLst>
            <a:outerShdw blurRad="101600" dist="38100" dir="8100000" algn="bl" rotWithShape="0">
              <a:srgbClr val="000000">
                <a:alpha val="10196"/>
              </a:srgbClr>
            </a:outerShdw>
          </a:effectLst>
        </p:spPr>
        <p:txBody>
          <a:bodyPr spcFirstLastPara="1" wrap="square" lIns="121900" tIns="121900" rIns="121900" bIns="121900" anchor="ctr" anchorCtr="0">
            <a:noAutofit/>
          </a:bodyPr>
          <a:lstStyle/>
          <a:p>
            <a:endParaRPr sz="2400"/>
          </a:p>
        </p:txBody>
      </p:sp>
      <p:sp>
        <p:nvSpPr>
          <p:cNvPr id="144" name="Google Shape;144;p7"/>
          <p:cNvSpPr/>
          <p:nvPr/>
        </p:nvSpPr>
        <p:spPr>
          <a:xfrm>
            <a:off x="670560" y="2889504"/>
            <a:ext cx="2804160" cy="609600"/>
          </a:xfrm>
          <a:prstGeom prst="rect">
            <a:avLst/>
          </a:prstGeom>
          <a:noFill/>
          <a:ln>
            <a:noFill/>
          </a:ln>
        </p:spPr>
        <p:txBody>
          <a:bodyPr spcFirstLastPara="1" wrap="square" lIns="0" tIns="0" rIns="0" bIns="0" anchor="ctr" anchorCtr="0">
            <a:noAutofit/>
          </a:bodyPr>
          <a:lstStyle/>
          <a:p>
            <a:pPr>
              <a:buClr>
                <a:srgbClr val="1B3A6B"/>
              </a:buClr>
              <a:buSzPts val="1600"/>
            </a:pPr>
            <a:r>
              <a:rPr lang="en-US" sz="2133" b="1">
                <a:solidFill>
                  <a:srgbClr val="1B3A6B"/>
                </a:solidFill>
                <a:latin typeface="Calibri"/>
                <a:ea typeface="Calibri"/>
                <a:cs typeface="Calibri"/>
                <a:sym typeface="Calibri"/>
              </a:rPr>
              <a:t>Icons per screen:</a:t>
            </a:r>
            <a:endParaRPr sz="2133">
              <a:solidFill>
                <a:schemeClr val="dk1"/>
              </a:solidFill>
              <a:latin typeface="Calibri"/>
              <a:ea typeface="Calibri"/>
              <a:cs typeface="Calibri"/>
              <a:sym typeface="Calibri"/>
            </a:endParaRPr>
          </a:p>
        </p:txBody>
      </p:sp>
      <p:sp>
        <p:nvSpPr>
          <p:cNvPr id="145" name="Google Shape;145;p7"/>
          <p:cNvSpPr/>
          <p:nvPr/>
        </p:nvSpPr>
        <p:spPr>
          <a:xfrm>
            <a:off x="3596640" y="2889504"/>
            <a:ext cx="7924800" cy="609600"/>
          </a:xfrm>
          <a:prstGeom prst="rect">
            <a:avLst/>
          </a:prstGeom>
          <a:noFill/>
          <a:ln>
            <a:noFill/>
          </a:ln>
        </p:spPr>
        <p:txBody>
          <a:bodyPr spcFirstLastPara="1" wrap="square" lIns="0" tIns="0" rIns="0" bIns="0" anchor="ctr" anchorCtr="0">
            <a:noAutofit/>
          </a:bodyPr>
          <a:lstStyle/>
          <a:p>
            <a:pPr>
              <a:buClr>
                <a:srgbClr val="1A1A2E"/>
              </a:buClr>
              <a:buSzPts val="1500"/>
            </a:pPr>
            <a:r>
              <a:rPr lang="en-US" sz="2000">
                <a:solidFill>
                  <a:srgbClr val="1A1A2E"/>
                </a:solidFill>
                <a:latin typeface="Calibri"/>
                <a:ea typeface="Calibri"/>
                <a:cs typeface="Calibri"/>
                <a:sym typeface="Calibri"/>
              </a:rPr>
              <a:t>Show 1 to 6 icons at a time. Fewer = bigger tap targets.</a:t>
            </a:r>
            <a:endParaRPr sz="2000">
              <a:solidFill>
                <a:schemeClr val="dk1"/>
              </a:solidFill>
              <a:latin typeface="Calibri"/>
              <a:ea typeface="Calibri"/>
              <a:cs typeface="Calibri"/>
              <a:sym typeface="Calibri"/>
            </a:endParaRPr>
          </a:p>
        </p:txBody>
      </p:sp>
      <p:sp>
        <p:nvSpPr>
          <p:cNvPr id="146" name="Google Shape;146;p7"/>
          <p:cNvSpPr/>
          <p:nvPr/>
        </p:nvSpPr>
        <p:spPr>
          <a:xfrm>
            <a:off x="426720" y="3742944"/>
            <a:ext cx="11338560" cy="792480"/>
          </a:xfrm>
          <a:prstGeom prst="rect">
            <a:avLst/>
          </a:prstGeom>
          <a:solidFill>
            <a:srgbClr val="FFFFFF"/>
          </a:solidFill>
          <a:ln w="25400" cap="flat" cmpd="sng">
            <a:solidFill>
              <a:srgbClr val="CBD5E0"/>
            </a:solidFill>
            <a:prstDash val="solid"/>
            <a:round/>
            <a:headEnd type="none" w="sm" len="sm"/>
            <a:tailEnd type="none" w="sm" len="sm"/>
          </a:ln>
          <a:effectLst>
            <a:outerShdw blurRad="101600" dist="38100" dir="8100000" algn="bl" rotWithShape="0">
              <a:srgbClr val="000000">
                <a:alpha val="10196"/>
              </a:srgbClr>
            </a:outerShdw>
          </a:effectLst>
        </p:spPr>
        <p:txBody>
          <a:bodyPr spcFirstLastPara="1" wrap="square" lIns="121900" tIns="121900" rIns="121900" bIns="121900" anchor="ctr" anchorCtr="0">
            <a:noAutofit/>
          </a:bodyPr>
          <a:lstStyle/>
          <a:p>
            <a:endParaRPr sz="2400"/>
          </a:p>
        </p:txBody>
      </p:sp>
      <p:sp>
        <p:nvSpPr>
          <p:cNvPr id="147" name="Google Shape;147;p7"/>
          <p:cNvSpPr/>
          <p:nvPr/>
        </p:nvSpPr>
        <p:spPr>
          <a:xfrm>
            <a:off x="670560" y="3828288"/>
            <a:ext cx="2804160" cy="609600"/>
          </a:xfrm>
          <a:prstGeom prst="rect">
            <a:avLst/>
          </a:prstGeom>
          <a:noFill/>
          <a:ln>
            <a:noFill/>
          </a:ln>
        </p:spPr>
        <p:txBody>
          <a:bodyPr spcFirstLastPara="1" wrap="square" lIns="0" tIns="0" rIns="0" bIns="0" anchor="ctr" anchorCtr="0">
            <a:noAutofit/>
          </a:bodyPr>
          <a:lstStyle/>
          <a:p>
            <a:pPr>
              <a:buClr>
                <a:srgbClr val="1B3A6B"/>
              </a:buClr>
              <a:buSzPts val="1600"/>
            </a:pPr>
            <a:r>
              <a:rPr lang="en-US" sz="2133" b="1">
                <a:solidFill>
                  <a:srgbClr val="1B3A6B"/>
                </a:solidFill>
                <a:latin typeface="Calibri"/>
                <a:ea typeface="Calibri"/>
                <a:cs typeface="Calibri"/>
                <a:sym typeface="Calibri"/>
              </a:rPr>
              <a:t>Hide icons:</a:t>
            </a:r>
            <a:endParaRPr sz="2133">
              <a:solidFill>
                <a:schemeClr val="dk1"/>
              </a:solidFill>
              <a:latin typeface="Calibri"/>
              <a:ea typeface="Calibri"/>
              <a:cs typeface="Calibri"/>
              <a:sym typeface="Calibri"/>
            </a:endParaRPr>
          </a:p>
        </p:txBody>
      </p:sp>
      <p:sp>
        <p:nvSpPr>
          <p:cNvPr id="148" name="Google Shape;148;p7"/>
          <p:cNvSpPr/>
          <p:nvPr/>
        </p:nvSpPr>
        <p:spPr>
          <a:xfrm>
            <a:off x="3596640" y="3828288"/>
            <a:ext cx="7924800" cy="609600"/>
          </a:xfrm>
          <a:prstGeom prst="rect">
            <a:avLst/>
          </a:prstGeom>
          <a:noFill/>
          <a:ln>
            <a:noFill/>
          </a:ln>
        </p:spPr>
        <p:txBody>
          <a:bodyPr spcFirstLastPara="1" wrap="square" lIns="0" tIns="0" rIns="0" bIns="0" anchor="ctr" anchorCtr="0">
            <a:noAutofit/>
          </a:bodyPr>
          <a:lstStyle/>
          <a:p>
            <a:pPr>
              <a:buClr>
                <a:srgbClr val="1A1A2E"/>
              </a:buClr>
              <a:buSzPts val="1500"/>
            </a:pPr>
            <a:r>
              <a:rPr lang="en-US" sz="2000">
                <a:solidFill>
                  <a:srgbClr val="1A1A2E"/>
                </a:solidFill>
                <a:latin typeface="Calibri"/>
                <a:ea typeface="Calibri"/>
                <a:cs typeface="Calibri"/>
                <a:sym typeface="Calibri"/>
              </a:rPr>
              <a:t>Remove icons you don't need to keep it simple.</a:t>
            </a:r>
            <a:endParaRPr sz="2000">
              <a:solidFill>
                <a:schemeClr val="dk1"/>
              </a:solidFill>
              <a:latin typeface="Calibri"/>
              <a:ea typeface="Calibri"/>
              <a:cs typeface="Calibri"/>
              <a:sym typeface="Calibri"/>
            </a:endParaRPr>
          </a:p>
        </p:txBody>
      </p:sp>
      <p:sp>
        <p:nvSpPr>
          <p:cNvPr id="149" name="Google Shape;149;p7"/>
          <p:cNvSpPr/>
          <p:nvPr/>
        </p:nvSpPr>
        <p:spPr>
          <a:xfrm>
            <a:off x="426720" y="4681728"/>
            <a:ext cx="11338560" cy="792480"/>
          </a:xfrm>
          <a:prstGeom prst="rect">
            <a:avLst/>
          </a:prstGeom>
          <a:solidFill>
            <a:srgbClr val="D6EAF8"/>
          </a:solidFill>
          <a:ln w="25400" cap="flat" cmpd="sng">
            <a:solidFill>
              <a:srgbClr val="CBD5E0"/>
            </a:solidFill>
            <a:prstDash val="solid"/>
            <a:round/>
            <a:headEnd type="none" w="sm" len="sm"/>
            <a:tailEnd type="none" w="sm" len="sm"/>
          </a:ln>
          <a:effectLst>
            <a:outerShdw blurRad="101600" dist="38100" dir="8100000" algn="bl" rotWithShape="0">
              <a:srgbClr val="000000">
                <a:alpha val="10196"/>
              </a:srgbClr>
            </a:outerShdw>
          </a:effectLst>
        </p:spPr>
        <p:txBody>
          <a:bodyPr spcFirstLastPara="1" wrap="square" lIns="121900" tIns="121900" rIns="121900" bIns="121900" anchor="ctr" anchorCtr="0">
            <a:noAutofit/>
          </a:bodyPr>
          <a:lstStyle/>
          <a:p>
            <a:endParaRPr sz="2400"/>
          </a:p>
        </p:txBody>
      </p:sp>
      <p:sp>
        <p:nvSpPr>
          <p:cNvPr id="150" name="Google Shape;150;p7"/>
          <p:cNvSpPr/>
          <p:nvPr/>
        </p:nvSpPr>
        <p:spPr>
          <a:xfrm>
            <a:off x="670560" y="4767072"/>
            <a:ext cx="2804160" cy="609600"/>
          </a:xfrm>
          <a:prstGeom prst="rect">
            <a:avLst/>
          </a:prstGeom>
          <a:noFill/>
          <a:ln>
            <a:noFill/>
          </a:ln>
        </p:spPr>
        <p:txBody>
          <a:bodyPr spcFirstLastPara="1" wrap="square" lIns="0" tIns="0" rIns="0" bIns="0" anchor="ctr" anchorCtr="0">
            <a:noAutofit/>
          </a:bodyPr>
          <a:lstStyle/>
          <a:p>
            <a:pPr>
              <a:buClr>
                <a:srgbClr val="1B3A6B"/>
              </a:buClr>
              <a:buSzPts val="1600"/>
            </a:pPr>
            <a:r>
              <a:rPr lang="en-US" sz="2133" b="1">
                <a:solidFill>
                  <a:srgbClr val="1B3A6B"/>
                </a:solidFill>
                <a:latin typeface="Calibri"/>
                <a:ea typeface="Calibri"/>
                <a:cs typeface="Calibri"/>
                <a:sym typeface="Calibri"/>
              </a:rPr>
              <a:t>Language:</a:t>
            </a:r>
            <a:endParaRPr sz="2133">
              <a:solidFill>
                <a:schemeClr val="dk1"/>
              </a:solidFill>
              <a:latin typeface="Calibri"/>
              <a:ea typeface="Calibri"/>
              <a:cs typeface="Calibri"/>
              <a:sym typeface="Calibri"/>
            </a:endParaRPr>
          </a:p>
        </p:txBody>
      </p:sp>
      <p:sp>
        <p:nvSpPr>
          <p:cNvPr id="151" name="Google Shape;151;p7"/>
          <p:cNvSpPr/>
          <p:nvPr/>
        </p:nvSpPr>
        <p:spPr>
          <a:xfrm>
            <a:off x="3596640" y="4767072"/>
            <a:ext cx="7924800" cy="609600"/>
          </a:xfrm>
          <a:prstGeom prst="rect">
            <a:avLst/>
          </a:prstGeom>
          <a:noFill/>
          <a:ln>
            <a:noFill/>
          </a:ln>
        </p:spPr>
        <p:txBody>
          <a:bodyPr spcFirstLastPara="1" wrap="square" lIns="0" tIns="0" rIns="0" bIns="0" anchor="ctr" anchorCtr="0">
            <a:noAutofit/>
          </a:bodyPr>
          <a:lstStyle/>
          <a:p>
            <a:pPr>
              <a:buClr>
                <a:srgbClr val="1A1A2E"/>
              </a:buClr>
              <a:buSzPts val="1500"/>
            </a:pPr>
            <a:r>
              <a:rPr lang="en-US" sz="2000">
                <a:solidFill>
                  <a:srgbClr val="1A1A2E"/>
                </a:solidFill>
                <a:latin typeface="Calibri"/>
                <a:ea typeface="Calibri"/>
                <a:cs typeface="Calibri"/>
                <a:sym typeface="Calibri"/>
              </a:rPr>
              <a:t>Switch between English and Spanish.</a:t>
            </a:r>
            <a:endParaRPr sz="2000">
              <a:solidFill>
                <a:schemeClr val="dk1"/>
              </a:solidFill>
              <a:latin typeface="Calibri"/>
              <a:ea typeface="Calibri"/>
              <a:cs typeface="Calibri"/>
              <a:sym typeface="Calibri"/>
            </a:endParaRPr>
          </a:p>
        </p:txBody>
      </p:sp>
      <p:sp>
        <p:nvSpPr>
          <p:cNvPr id="152" name="Google Shape;152;p7"/>
          <p:cNvSpPr/>
          <p:nvPr/>
        </p:nvSpPr>
        <p:spPr>
          <a:xfrm>
            <a:off x="426720" y="5620512"/>
            <a:ext cx="11338560" cy="792480"/>
          </a:xfrm>
          <a:prstGeom prst="rect">
            <a:avLst/>
          </a:prstGeom>
          <a:solidFill>
            <a:srgbClr val="FFFFFF"/>
          </a:solidFill>
          <a:ln w="25400" cap="flat" cmpd="sng">
            <a:solidFill>
              <a:srgbClr val="CBD5E0"/>
            </a:solidFill>
            <a:prstDash val="solid"/>
            <a:round/>
            <a:headEnd type="none" w="sm" len="sm"/>
            <a:tailEnd type="none" w="sm" len="sm"/>
          </a:ln>
          <a:effectLst>
            <a:outerShdw blurRad="101600" dist="38100" dir="8100000" algn="bl" rotWithShape="0">
              <a:srgbClr val="000000">
                <a:alpha val="10196"/>
              </a:srgbClr>
            </a:outerShdw>
          </a:effectLst>
        </p:spPr>
        <p:txBody>
          <a:bodyPr spcFirstLastPara="1" wrap="square" lIns="121900" tIns="121900" rIns="121900" bIns="121900" anchor="ctr" anchorCtr="0">
            <a:noAutofit/>
          </a:bodyPr>
          <a:lstStyle/>
          <a:p>
            <a:endParaRPr sz="2400"/>
          </a:p>
        </p:txBody>
      </p:sp>
      <p:sp>
        <p:nvSpPr>
          <p:cNvPr id="153" name="Google Shape;153;p7"/>
          <p:cNvSpPr/>
          <p:nvPr/>
        </p:nvSpPr>
        <p:spPr>
          <a:xfrm>
            <a:off x="670560" y="5705856"/>
            <a:ext cx="2804160" cy="609600"/>
          </a:xfrm>
          <a:prstGeom prst="rect">
            <a:avLst/>
          </a:prstGeom>
          <a:noFill/>
          <a:ln>
            <a:noFill/>
          </a:ln>
        </p:spPr>
        <p:txBody>
          <a:bodyPr spcFirstLastPara="1" wrap="square" lIns="0" tIns="0" rIns="0" bIns="0" anchor="ctr" anchorCtr="0">
            <a:noAutofit/>
          </a:bodyPr>
          <a:lstStyle/>
          <a:p>
            <a:pPr>
              <a:buClr>
                <a:srgbClr val="1B3A6B"/>
              </a:buClr>
              <a:buSzPts val="1600"/>
            </a:pPr>
            <a:r>
              <a:rPr lang="en-US" sz="2133" b="1">
                <a:solidFill>
                  <a:srgbClr val="1B3A6B"/>
                </a:solidFill>
                <a:latin typeface="Calibri"/>
                <a:ea typeface="Calibri"/>
                <a:cs typeface="Calibri"/>
                <a:sym typeface="Calibri"/>
              </a:rPr>
              <a:t>Body image &amp; voice:</a:t>
            </a:r>
            <a:endParaRPr sz="2133">
              <a:solidFill>
                <a:schemeClr val="dk1"/>
              </a:solidFill>
              <a:latin typeface="Calibri"/>
              <a:ea typeface="Calibri"/>
              <a:cs typeface="Calibri"/>
              <a:sym typeface="Calibri"/>
            </a:endParaRPr>
          </a:p>
        </p:txBody>
      </p:sp>
      <p:sp>
        <p:nvSpPr>
          <p:cNvPr id="154" name="Google Shape;154;p7"/>
          <p:cNvSpPr/>
          <p:nvPr/>
        </p:nvSpPr>
        <p:spPr>
          <a:xfrm>
            <a:off x="3596640" y="5705856"/>
            <a:ext cx="7924800" cy="609600"/>
          </a:xfrm>
          <a:prstGeom prst="rect">
            <a:avLst/>
          </a:prstGeom>
          <a:noFill/>
          <a:ln>
            <a:noFill/>
          </a:ln>
        </p:spPr>
        <p:txBody>
          <a:bodyPr spcFirstLastPara="1" wrap="square" lIns="0" tIns="0" rIns="0" bIns="0" anchor="ctr" anchorCtr="0">
            <a:noAutofit/>
          </a:bodyPr>
          <a:lstStyle/>
          <a:p>
            <a:pPr>
              <a:buClr>
                <a:srgbClr val="1A1A2E"/>
              </a:buClr>
              <a:buSzPts val="1500"/>
            </a:pPr>
            <a:r>
              <a:rPr lang="en-US" sz="2000">
                <a:solidFill>
                  <a:srgbClr val="1A1A2E"/>
                </a:solidFill>
                <a:latin typeface="Calibri"/>
                <a:ea typeface="Calibri"/>
                <a:cs typeface="Calibri"/>
                <a:sym typeface="Calibri"/>
              </a:rPr>
              <a:t>Choose male or female for the body diagram and audio.</a:t>
            </a:r>
            <a:endParaRPr sz="2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p:nvPr/>
        </p:nvSpPr>
        <p:spPr>
          <a:xfrm>
            <a:off x="0" y="0"/>
            <a:ext cx="12192000" cy="1341120"/>
          </a:xfrm>
          <a:prstGeom prst="rect">
            <a:avLst/>
          </a:prstGeom>
          <a:solidFill>
            <a:srgbClr val="1B3A6B"/>
          </a:solidFill>
          <a:ln>
            <a:noFill/>
          </a:ln>
        </p:spPr>
        <p:txBody>
          <a:bodyPr spcFirstLastPara="1" wrap="square" lIns="121900" tIns="121900" rIns="121900" bIns="121900" anchor="ctr" anchorCtr="0">
            <a:noAutofit/>
          </a:bodyPr>
          <a:lstStyle/>
          <a:p>
            <a:endParaRPr sz="2400"/>
          </a:p>
        </p:txBody>
      </p:sp>
      <p:sp>
        <p:nvSpPr>
          <p:cNvPr id="99" name="Google Shape;99;p6"/>
          <p:cNvSpPr/>
          <p:nvPr/>
        </p:nvSpPr>
        <p:spPr>
          <a:xfrm>
            <a:off x="487680" y="121920"/>
            <a:ext cx="11216640" cy="1036320"/>
          </a:xfrm>
          <a:prstGeom prst="rect">
            <a:avLst/>
          </a:prstGeom>
          <a:noFill/>
          <a:ln>
            <a:noFill/>
          </a:ln>
        </p:spPr>
        <p:txBody>
          <a:bodyPr spcFirstLastPara="1" wrap="square" lIns="0" tIns="0" rIns="0" bIns="0" anchor="ctr" anchorCtr="0">
            <a:noAutofit/>
          </a:bodyPr>
          <a:lstStyle/>
          <a:p>
            <a:pPr>
              <a:buClr>
                <a:srgbClr val="FFFFFF"/>
              </a:buClr>
              <a:buSzPts val="3200"/>
            </a:pPr>
            <a:r>
              <a:rPr lang="en-US" sz="4267" b="1">
                <a:solidFill>
                  <a:srgbClr val="FFFFFF"/>
                </a:solidFill>
                <a:latin typeface="Calibri"/>
                <a:ea typeface="Calibri"/>
                <a:cs typeface="Calibri"/>
                <a:sym typeface="Calibri"/>
              </a:rPr>
              <a:t>Some of the Extra Tools </a:t>
            </a:r>
            <a:endParaRPr sz="4267">
              <a:solidFill>
                <a:schemeClr val="dk1"/>
              </a:solidFill>
              <a:latin typeface="Calibri"/>
              <a:ea typeface="Calibri"/>
              <a:cs typeface="Calibri"/>
              <a:sym typeface="Calibri"/>
            </a:endParaRPr>
          </a:p>
        </p:txBody>
      </p:sp>
      <p:sp>
        <p:nvSpPr>
          <p:cNvPr id="100" name="Google Shape;100;p6"/>
          <p:cNvSpPr/>
          <p:nvPr/>
        </p:nvSpPr>
        <p:spPr>
          <a:xfrm>
            <a:off x="426720" y="1828800"/>
            <a:ext cx="3535680" cy="1828800"/>
          </a:xfrm>
          <a:prstGeom prst="rect">
            <a:avLst/>
          </a:prstGeom>
          <a:solidFill>
            <a:srgbClr val="FFFFFF"/>
          </a:solidFill>
          <a:ln w="25400" cap="flat" cmpd="sng">
            <a:solidFill>
              <a:srgbClr val="2176AE"/>
            </a:solidFill>
            <a:prstDash val="solid"/>
            <a:round/>
            <a:headEnd type="none" w="sm" len="sm"/>
            <a:tailEnd type="none" w="sm" len="sm"/>
          </a:ln>
          <a:effectLst>
            <a:outerShdw blurRad="101600" dist="38100" dir="8100000" algn="bl" rotWithShape="0">
              <a:srgbClr val="000000">
                <a:alpha val="10196"/>
              </a:srgbClr>
            </a:outerShdw>
          </a:effectLst>
        </p:spPr>
        <p:txBody>
          <a:bodyPr spcFirstLastPara="1" wrap="square" lIns="121900" tIns="121900" rIns="121900" bIns="121900" anchor="ctr" anchorCtr="0">
            <a:noAutofit/>
          </a:bodyPr>
          <a:lstStyle/>
          <a:p>
            <a:endParaRPr sz="2400"/>
          </a:p>
        </p:txBody>
      </p:sp>
      <p:sp>
        <p:nvSpPr>
          <p:cNvPr id="101" name="Google Shape;101;p6"/>
          <p:cNvSpPr/>
          <p:nvPr/>
        </p:nvSpPr>
        <p:spPr>
          <a:xfrm>
            <a:off x="426720" y="1828800"/>
            <a:ext cx="3535680" cy="390144"/>
          </a:xfrm>
          <a:prstGeom prst="rect">
            <a:avLst/>
          </a:prstGeom>
          <a:solidFill>
            <a:srgbClr val="2176AE"/>
          </a:solidFill>
          <a:ln w="12700" cap="flat" cmpd="sng">
            <a:solidFill>
              <a:srgbClr val="2176A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2" name="Google Shape;102;p6"/>
          <p:cNvSpPr/>
          <p:nvPr/>
        </p:nvSpPr>
        <p:spPr>
          <a:xfrm>
            <a:off x="426720" y="1853184"/>
            <a:ext cx="3535680" cy="365760"/>
          </a:xfrm>
          <a:prstGeom prst="rect">
            <a:avLst/>
          </a:prstGeom>
          <a:solidFill>
            <a:srgbClr val="2176AE"/>
          </a:solidFill>
          <a:ln>
            <a:noFill/>
          </a:ln>
        </p:spPr>
        <p:txBody>
          <a:bodyPr spcFirstLastPara="1" wrap="square" lIns="0" tIns="0" rIns="0" bIns="0" anchor="ctr" anchorCtr="0">
            <a:noAutofit/>
          </a:bodyPr>
          <a:lstStyle/>
          <a:p>
            <a:pPr algn="ctr">
              <a:buClr>
                <a:srgbClr val="FFFFFF"/>
              </a:buClr>
              <a:buSzPts val="1300"/>
            </a:pPr>
            <a:r>
              <a:rPr lang="en-US" sz="1733" b="1">
                <a:solidFill>
                  <a:schemeClr val="lt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Yes / No Board</a:t>
            </a:r>
            <a:endParaRPr sz="1733">
              <a:solidFill>
                <a:schemeClr val="lt1"/>
              </a:solidFill>
              <a:latin typeface="Calibri"/>
              <a:ea typeface="Calibri"/>
              <a:cs typeface="Calibri"/>
              <a:sym typeface="Calibri"/>
            </a:endParaRPr>
          </a:p>
        </p:txBody>
      </p:sp>
      <p:sp>
        <p:nvSpPr>
          <p:cNvPr id="103" name="Google Shape;103;p6"/>
          <p:cNvSpPr/>
          <p:nvPr/>
        </p:nvSpPr>
        <p:spPr>
          <a:xfrm>
            <a:off x="548640" y="2267712"/>
            <a:ext cx="3291840" cy="1280160"/>
          </a:xfrm>
          <a:prstGeom prst="rect">
            <a:avLst/>
          </a:prstGeom>
          <a:noFill/>
          <a:ln>
            <a:noFill/>
          </a:ln>
        </p:spPr>
        <p:txBody>
          <a:bodyPr spcFirstLastPara="1" wrap="square" lIns="0" tIns="0" rIns="0" bIns="0" anchor="ctr" anchorCtr="0">
            <a:noAutofit/>
          </a:bodyPr>
          <a:lstStyle/>
          <a:p>
            <a:pPr>
              <a:lnSpc>
                <a:spcPct val="130000"/>
              </a:lnSpc>
              <a:buClr>
                <a:srgbClr val="1A1A2E"/>
              </a:buClr>
              <a:buSzPts val="1500"/>
            </a:pPr>
            <a:r>
              <a:rPr lang="en-US" sz="2000">
                <a:solidFill>
                  <a:srgbClr val="1A1A2E"/>
                </a:solidFill>
                <a:latin typeface="Calibri"/>
                <a:ea typeface="Calibri"/>
                <a:cs typeface="Calibri"/>
                <a:sym typeface="Calibri"/>
              </a:rPr>
              <a:t>Quick yes, no, </a:t>
            </a:r>
            <a:endParaRPr sz="2000">
              <a:solidFill>
                <a:srgbClr val="1A1A2E"/>
              </a:solidFill>
              <a:latin typeface="Calibri"/>
              <a:ea typeface="Calibri"/>
              <a:cs typeface="Calibri"/>
              <a:sym typeface="Calibri"/>
            </a:endParaRPr>
          </a:p>
          <a:p>
            <a:pPr>
              <a:lnSpc>
                <a:spcPct val="130000"/>
              </a:lnSpc>
              <a:buClr>
                <a:srgbClr val="1A1A2E"/>
              </a:buClr>
              <a:buSzPts val="1500"/>
            </a:pPr>
            <a:r>
              <a:rPr lang="en-US" sz="2000">
                <a:solidFill>
                  <a:srgbClr val="1A1A2E"/>
                </a:solidFill>
                <a:latin typeface="Calibri"/>
                <a:ea typeface="Calibri"/>
                <a:cs typeface="Calibri"/>
                <a:sym typeface="Calibri"/>
              </a:rPr>
              <a:t>or</a:t>
            </a:r>
            <a:r>
              <a:rPr lang="en-US" sz="2000">
                <a:solidFill>
                  <a:schemeClr val="dk1"/>
                </a:solidFill>
                <a:latin typeface="Calibri"/>
                <a:ea typeface="Calibri"/>
                <a:cs typeface="Calibri"/>
                <a:sym typeface="Calibri"/>
              </a:rPr>
              <a:t> </a:t>
            </a:r>
            <a:r>
              <a:rPr lang="en-US" sz="2000">
                <a:solidFill>
                  <a:srgbClr val="1A1A2E"/>
                </a:solidFill>
                <a:latin typeface="Calibri"/>
                <a:ea typeface="Calibri"/>
                <a:cs typeface="Calibri"/>
                <a:sym typeface="Calibri"/>
              </a:rPr>
              <a:t>I don't know.</a:t>
            </a:r>
            <a:endParaRPr sz="2000">
              <a:solidFill>
                <a:schemeClr val="dk1"/>
              </a:solidFill>
              <a:latin typeface="Calibri"/>
              <a:ea typeface="Calibri"/>
              <a:cs typeface="Calibri"/>
              <a:sym typeface="Calibri"/>
            </a:endParaRPr>
          </a:p>
        </p:txBody>
      </p:sp>
      <p:sp>
        <p:nvSpPr>
          <p:cNvPr id="104" name="Google Shape;104;p6"/>
          <p:cNvSpPr/>
          <p:nvPr/>
        </p:nvSpPr>
        <p:spPr>
          <a:xfrm>
            <a:off x="4206240" y="1828800"/>
            <a:ext cx="3535680" cy="1828800"/>
          </a:xfrm>
          <a:prstGeom prst="rect">
            <a:avLst/>
          </a:prstGeom>
          <a:solidFill>
            <a:srgbClr val="FFFFFF"/>
          </a:solidFill>
          <a:ln w="25400" cap="flat" cmpd="sng">
            <a:solidFill>
              <a:srgbClr val="2176AE"/>
            </a:solidFill>
            <a:prstDash val="solid"/>
            <a:round/>
            <a:headEnd type="none" w="sm" len="sm"/>
            <a:tailEnd type="none" w="sm" len="sm"/>
          </a:ln>
          <a:effectLst>
            <a:outerShdw blurRad="101600" dist="38100" dir="8100000" algn="bl" rotWithShape="0">
              <a:srgbClr val="000000">
                <a:alpha val="10196"/>
              </a:srgbClr>
            </a:outerShdw>
          </a:effectLst>
        </p:spPr>
        <p:txBody>
          <a:bodyPr spcFirstLastPara="1" wrap="square" lIns="121900" tIns="121900" rIns="121900" bIns="121900" anchor="ctr" anchorCtr="0">
            <a:noAutofit/>
          </a:bodyPr>
          <a:lstStyle/>
          <a:p>
            <a:endParaRPr sz="2400"/>
          </a:p>
        </p:txBody>
      </p:sp>
      <p:sp>
        <p:nvSpPr>
          <p:cNvPr id="105" name="Google Shape;105;p6"/>
          <p:cNvSpPr/>
          <p:nvPr/>
        </p:nvSpPr>
        <p:spPr>
          <a:xfrm>
            <a:off x="4206240" y="1828800"/>
            <a:ext cx="3535680" cy="390144"/>
          </a:xfrm>
          <a:prstGeom prst="rect">
            <a:avLst/>
          </a:prstGeom>
          <a:solidFill>
            <a:srgbClr val="2176AE"/>
          </a:solidFill>
          <a:ln w="12700" cap="flat" cmpd="sng">
            <a:solidFill>
              <a:srgbClr val="2176A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6" name="Google Shape;106;p6"/>
          <p:cNvSpPr/>
          <p:nvPr/>
        </p:nvSpPr>
        <p:spPr>
          <a:xfrm>
            <a:off x="4206240" y="1853184"/>
            <a:ext cx="3535680" cy="365760"/>
          </a:xfrm>
          <a:prstGeom prst="rect">
            <a:avLst/>
          </a:prstGeom>
          <a:solidFill>
            <a:srgbClr val="2176AE"/>
          </a:solidFill>
          <a:ln>
            <a:noFill/>
          </a:ln>
        </p:spPr>
        <p:txBody>
          <a:bodyPr spcFirstLastPara="1" wrap="square" lIns="0" tIns="0" rIns="0" bIns="0" anchor="ctr" anchorCtr="0">
            <a:noAutofit/>
          </a:bodyPr>
          <a:lstStyle/>
          <a:p>
            <a:pPr algn="ctr">
              <a:buClr>
                <a:srgbClr val="FFFFFF"/>
              </a:buClr>
              <a:buSzPts val="1300"/>
            </a:pPr>
            <a:r>
              <a:rPr lang="en-US" sz="1733" b="1">
                <a:solidFill>
                  <a:schemeClr val="lt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Whiteboard</a:t>
            </a:r>
            <a:endParaRPr sz="1733">
              <a:solidFill>
                <a:schemeClr val="lt1"/>
              </a:solidFill>
              <a:latin typeface="Calibri"/>
              <a:ea typeface="Calibri"/>
              <a:cs typeface="Calibri"/>
              <a:sym typeface="Calibri"/>
            </a:endParaRPr>
          </a:p>
        </p:txBody>
      </p:sp>
      <p:sp>
        <p:nvSpPr>
          <p:cNvPr id="107" name="Google Shape;107;p6"/>
          <p:cNvSpPr/>
          <p:nvPr/>
        </p:nvSpPr>
        <p:spPr>
          <a:xfrm>
            <a:off x="4328160" y="2267712"/>
            <a:ext cx="3291840" cy="1280160"/>
          </a:xfrm>
          <a:prstGeom prst="rect">
            <a:avLst/>
          </a:prstGeom>
          <a:noFill/>
          <a:ln>
            <a:noFill/>
          </a:ln>
        </p:spPr>
        <p:txBody>
          <a:bodyPr spcFirstLastPara="1" wrap="square" lIns="0" tIns="0" rIns="0" bIns="0" anchor="ctr" anchorCtr="0">
            <a:noAutofit/>
          </a:bodyPr>
          <a:lstStyle/>
          <a:p>
            <a:pPr>
              <a:lnSpc>
                <a:spcPct val="130000"/>
              </a:lnSpc>
              <a:buClr>
                <a:srgbClr val="1A1A2E"/>
              </a:buClr>
              <a:buSzPts val="1500"/>
            </a:pPr>
            <a:r>
              <a:rPr lang="en-US" sz="2000">
                <a:solidFill>
                  <a:srgbClr val="1A1A2E"/>
                </a:solidFill>
                <a:latin typeface="Calibri"/>
                <a:ea typeface="Calibri"/>
                <a:cs typeface="Calibri"/>
                <a:sym typeface="Calibri"/>
              </a:rPr>
              <a:t>Write, draw, or</a:t>
            </a:r>
            <a:endParaRPr sz="2000">
              <a:solidFill>
                <a:schemeClr val="dk1"/>
              </a:solidFill>
              <a:latin typeface="Calibri"/>
              <a:ea typeface="Calibri"/>
              <a:cs typeface="Calibri"/>
              <a:sym typeface="Calibri"/>
            </a:endParaRPr>
          </a:p>
          <a:p>
            <a:pPr>
              <a:lnSpc>
                <a:spcPct val="130000"/>
              </a:lnSpc>
              <a:buClr>
                <a:srgbClr val="1A1A2E"/>
              </a:buClr>
              <a:buSzPts val="1500"/>
            </a:pPr>
            <a:r>
              <a:rPr lang="en-US" sz="2000">
                <a:solidFill>
                  <a:srgbClr val="1A1A2E"/>
                </a:solidFill>
                <a:latin typeface="Calibri"/>
                <a:ea typeface="Calibri"/>
                <a:cs typeface="Calibri"/>
                <a:sym typeface="Calibri"/>
              </a:rPr>
              <a:t>add pictures.</a:t>
            </a:r>
            <a:endParaRPr sz="2000">
              <a:solidFill>
                <a:schemeClr val="dk1"/>
              </a:solidFill>
              <a:latin typeface="Calibri"/>
              <a:ea typeface="Calibri"/>
              <a:cs typeface="Calibri"/>
              <a:sym typeface="Calibri"/>
            </a:endParaRPr>
          </a:p>
        </p:txBody>
      </p:sp>
      <p:sp>
        <p:nvSpPr>
          <p:cNvPr id="108" name="Google Shape;108;p6"/>
          <p:cNvSpPr/>
          <p:nvPr/>
        </p:nvSpPr>
        <p:spPr>
          <a:xfrm>
            <a:off x="7985760" y="1828800"/>
            <a:ext cx="3535680" cy="1828800"/>
          </a:xfrm>
          <a:prstGeom prst="rect">
            <a:avLst/>
          </a:prstGeom>
          <a:solidFill>
            <a:srgbClr val="FFFFFF"/>
          </a:solidFill>
          <a:ln w="25400" cap="flat" cmpd="sng">
            <a:solidFill>
              <a:srgbClr val="2176AE"/>
            </a:solidFill>
            <a:prstDash val="solid"/>
            <a:round/>
            <a:headEnd type="none" w="sm" len="sm"/>
            <a:tailEnd type="none" w="sm" len="sm"/>
          </a:ln>
          <a:effectLst>
            <a:outerShdw blurRad="101600" dist="38100" dir="8100000" algn="bl" rotWithShape="0">
              <a:srgbClr val="000000">
                <a:alpha val="10196"/>
              </a:srgbClr>
            </a:outerShdw>
          </a:effectLst>
        </p:spPr>
        <p:txBody>
          <a:bodyPr spcFirstLastPara="1" wrap="square" lIns="121900" tIns="121900" rIns="121900" bIns="121900" anchor="ctr" anchorCtr="0">
            <a:noAutofit/>
          </a:bodyPr>
          <a:lstStyle/>
          <a:p>
            <a:endParaRPr sz="2400"/>
          </a:p>
        </p:txBody>
      </p:sp>
      <p:sp>
        <p:nvSpPr>
          <p:cNvPr id="109" name="Google Shape;109;p6"/>
          <p:cNvSpPr/>
          <p:nvPr/>
        </p:nvSpPr>
        <p:spPr>
          <a:xfrm>
            <a:off x="7985760" y="1828800"/>
            <a:ext cx="3535680" cy="390144"/>
          </a:xfrm>
          <a:prstGeom prst="rect">
            <a:avLst/>
          </a:prstGeom>
          <a:solidFill>
            <a:srgbClr val="2176AE"/>
          </a:solidFill>
          <a:ln w="12700" cap="flat" cmpd="sng">
            <a:solidFill>
              <a:srgbClr val="2176A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0" name="Google Shape;110;p6"/>
          <p:cNvSpPr/>
          <p:nvPr/>
        </p:nvSpPr>
        <p:spPr>
          <a:xfrm>
            <a:off x="7985760" y="1853184"/>
            <a:ext cx="3535680" cy="365760"/>
          </a:xfrm>
          <a:prstGeom prst="rect">
            <a:avLst/>
          </a:prstGeom>
          <a:solidFill>
            <a:srgbClr val="2176AE"/>
          </a:solidFill>
          <a:ln w="9525" cap="flat" cmpd="sng">
            <a:solidFill>
              <a:srgbClr val="2176AE"/>
            </a:solidFill>
            <a:prstDash val="solid"/>
            <a:round/>
            <a:headEnd type="none" w="sm" len="sm"/>
            <a:tailEnd type="none" w="sm" len="sm"/>
          </a:ln>
        </p:spPr>
        <p:txBody>
          <a:bodyPr spcFirstLastPara="1" wrap="square" lIns="0" tIns="0" rIns="0" bIns="0" anchor="ctr" anchorCtr="0">
            <a:noAutofit/>
          </a:bodyPr>
          <a:lstStyle/>
          <a:p>
            <a:pPr algn="ctr">
              <a:buClr>
                <a:srgbClr val="FFFFFF"/>
              </a:buClr>
              <a:buSzPts val="1300"/>
            </a:pPr>
            <a:r>
              <a:rPr lang="en-US" sz="1733" b="1">
                <a:solidFill>
                  <a:schemeClr val="lt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Needs Board</a:t>
            </a:r>
            <a:endParaRPr sz="1733">
              <a:solidFill>
                <a:schemeClr val="lt1"/>
              </a:solidFill>
              <a:latin typeface="Calibri"/>
              <a:ea typeface="Calibri"/>
              <a:cs typeface="Calibri"/>
              <a:sym typeface="Calibri"/>
            </a:endParaRPr>
          </a:p>
        </p:txBody>
      </p:sp>
      <p:sp>
        <p:nvSpPr>
          <p:cNvPr id="111" name="Google Shape;111;p6"/>
          <p:cNvSpPr/>
          <p:nvPr/>
        </p:nvSpPr>
        <p:spPr>
          <a:xfrm>
            <a:off x="8107680" y="2267712"/>
            <a:ext cx="3291840" cy="1280160"/>
          </a:xfrm>
          <a:prstGeom prst="rect">
            <a:avLst/>
          </a:prstGeom>
          <a:noFill/>
          <a:ln>
            <a:noFill/>
          </a:ln>
        </p:spPr>
        <p:txBody>
          <a:bodyPr spcFirstLastPara="1" wrap="square" lIns="0" tIns="0" rIns="0" bIns="0" anchor="ctr" anchorCtr="0">
            <a:noAutofit/>
          </a:bodyPr>
          <a:lstStyle/>
          <a:p>
            <a:pPr>
              <a:lnSpc>
                <a:spcPct val="130000"/>
              </a:lnSpc>
              <a:buClr>
                <a:srgbClr val="1A1A2E"/>
              </a:buClr>
              <a:buSzPts val="1500"/>
            </a:pPr>
            <a:r>
              <a:rPr lang="en-US" sz="2000">
                <a:solidFill>
                  <a:srgbClr val="1A1A2E"/>
                </a:solidFill>
                <a:latin typeface="Calibri"/>
                <a:ea typeface="Calibri"/>
                <a:cs typeface="Calibri"/>
                <a:sym typeface="Calibri"/>
              </a:rPr>
              <a:t>Ask for water, blanket,</a:t>
            </a:r>
            <a:endParaRPr sz="2000">
              <a:solidFill>
                <a:schemeClr val="dk1"/>
              </a:solidFill>
              <a:latin typeface="Calibri"/>
              <a:ea typeface="Calibri"/>
              <a:cs typeface="Calibri"/>
              <a:sym typeface="Calibri"/>
            </a:endParaRPr>
          </a:p>
          <a:p>
            <a:pPr>
              <a:lnSpc>
                <a:spcPct val="130000"/>
              </a:lnSpc>
              <a:buClr>
                <a:srgbClr val="1A1A2E"/>
              </a:buClr>
              <a:buSzPts val="1500"/>
            </a:pPr>
            <a:r>
              <a:rPr lang="en-US" sz="2000">
                <a:solidFill>
                  <a:srgbClr val="1A1A2E"/>
                </a:solidFill>
                <a:latin typeface="Calibri"/>
                <a:ea typeface="Calibri"/>
                <a:cs typeface="Calibri"/>
                <a:sym typeface="Calibri"/>
              </a:rPr>
              <a:t>bathroom, </a:t>
            </a:r>
            <a:endParaRPr sz="2000">
              <a:solidFill>
                <a:srgbClr val="1A1A2E"/>
              </a:solidFill>
              <a:latin typeface="Calibri"/>
              <a:ea typeface="Calibri"/>
              <a:cs typeface="Calibri"/>
              <a:sym typeface="Calibri"/>
            </a:endParaRPr>
          </a:p>
          <a:p>
            <a:pPr>
              <a:lnSpc>
                <a:spcPct val="130000"/>
              </a:lnSpc>
              <a:buClr>
                <a:srgbClr val="1A1A2E"/>
              </a:buClr>
              <a:buSzPts val="1500"/>
            </a:pPr>
            <a:r>
              <a:rPr lang="en-US" sz="2000">
                <a:solidFill>
                  <a:srgbClr val="1A1A2E"/>
                </a:solidFill>
                <a:latin typeface="Calibri"/>
                <a:ea typeface="Calibri"/>
                <a:cs typeface="Calibri"/>
                <a:sym typeface="Calibri"/>
              </a:rPr>
              <a:t>and more.</a:t>
            </a:r>
            <a:endParaRPr sz="2000">
              <a:solidFill>
                <a:schemeClr val="dk1"/>
              </a:solidFill>
              <a:latin typeface="Calibri"/>
              <a:ea typeface="Calibri"/>
              <a:cs typeface="Calibri"/>
              <a:sym typeface="Calibri"/>
            </a:endParaRPr>
          </a:p>
        </p:txBody>
      </p:sp>
      <p:sp>
        <p:nvSpPr>
          <p:cNvPr id="112" name="Google Shape;112;p6"/>
          <p:cNvSpPr/>
          <p:nvPr/>
        </p:nvSpPr>
        <p:spPr>
          <a:xfrm>
            <a:off x="426720" y="3901440"/>
            <a:ext cx="3535680" cy="1828800"/>
          </a:xfrm>
          <a:prstGeom prst="rect">
            <a:avLst/>
          </a:prstGeom>
          <a:solidFill>
            <a:srgbClr val="FFFFFF"/>
          </a:solidFill>
          <a:ln w="25400" cap="flat" cmpd="sng">
            <a:solidFill>
              <a:srgbClr val="2176AE"/>
            </a:solidFill>
            <a:prstDash val="solid"/>
            <a:round/>
            <a:headEnd type="none" w="sm" len="sm"/>
            <a:tailEnd type="none" w="sm" len="sm"/>
          </a:ln>
          <a:effectLst>
            <a:outerShdw blurRad="101600" dist="38100" dir="8100000" algn="bl" rotWithShape="0">
              <a:srgbClr val="000000">
                <a:alpha val="10196"/>
              </a:srgbClr>
            </a:outerShdw>
          </a:effectLst>
        </p:spPr>
        <p:txBody>
          <a:bodyPr spcFirstLastPara="1" wrap="square" lIns="121900" tIns="121900" rIns="121900" bIns="121900" anchor="ctr" anchorCtr="0">
            <a:noAutofit/>
          </a:bodyPr>
          <a:lstStyle/>
          <a:p>
            <a:endParaRPr sz="2400"/>
          </a:p>
        </p:txBody>
      </p:sp>
      <p:sp>
        <p:nvSpPr>
          <p:cNvPr id="113" name="Google Shape;113;p6"/>
          <p:cNvSpPr/>
          <p:nvPr/>
        </p:nvSpPr>
        <p:spPr>
          <a:xfrm>
            <a:off x="426720" y="3901440"/>
            <a:ext cx="3535680" cy="390144"/>
          </a:xfrm>
          <a:prstGeom prst="rect">
            <a:avLst/>
          </a:prstGeom>
          <a:solidFill>
            <a:srgbClr val="2176AE"/>
          </a:solidFill>
          <a:ln w="12700" cap="flat" cmpd="sng">
            <a:solidFill>
              <a:srgbClr val="2176A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 name="Google Shape;114;p6"/>
          <p:cNvSpPr/>
          <p:nvPr/>
        </p:nvSpPr>
        <p:spPr>
          <a:xfrm>
            <a:off x="426720" y="3925824"/>
            <a:ext cx="3535600" cy="365600"/>
          </a:xfrm>
          <a:prstGeom prst="rect">
            <a:avLst/>
          </a:prstGeom>
          <a:solidFill>
            <a:srgbClr val="2176AE"/>
          </a:solidFill>
          <a:ln w="9525" cap="flat" cmpd="sng">
            <a:solidFill>
              <a:srgbClr val="2176AE"/>
            </a:solidFill>
            <a:prstDash val="solid"/>
            <a:round/>
            <a:headEnd type="none" w="sm" len="sm"/>
            <a:tailEnd type="none" w="sm" len="sm"/>
          </a:ln>
        </p:spPr>
        <p:txBody>
          <a:bodyPr spcFirstLastPara="1" wrap="square" lIns="0" tIns="0" rIns="0" bIns="0" anchor="ctr" anchorCtr="0">
            <a:noAutofit/>
          </a:bodyPr>
          <a:lstStyle/>
          <a:p>
            <a:pPr algn="ctr">
              <a:buClr>
                <a:srgbClr val="FFFFFF"/>
              </a:buClr>
              <a:buSzPts val="1300"/>
            </a:pPr>
            <a:r>
              <a:rPr lang="en-US" sz="1733" b="1">
                <a:solidFill>
                  <a:schemeClr val="lt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Pain Scale</a:t>
            </a:r>
            <a:endParaRPr sz="1733">
              <a:solidFill>
                <a:schemeClr val="lt1"/>
              </a:solidFill>
              <a:latin typeface="Calibri"/>
              <a:ea typeface="Calibri"/>
              <a:cs typeface="Calibri"/>
              <a:sym typeface="Calibri"/>
            </a:endParaRPr>
          </a:p>
        </p:txBody>
      </p:sp>
      <p:sp>
        <p:nvSpPr>
          <p:cNvPr id="115" name="Google Shape;115;p6"/>
          <p:cNvSpPr/>
          <p:nvPr/>
        </p:nvSpPr>
        <p:spPr>
          <a:xfrm>
            <a:off x="548640" y="4340352"/>
            <a:ext cx="3291840" cy="1280160"/>
          </a:xfrm>
          <a:prstGeom prst="rect">
            <a:avLst/>
          </a:prstGeom>
          <a:noFill/>
          <a:ln>
            <a:noFill/>
          </a:ln>
        </p:spPr>
        <p:txBody>
          <a:bodyPr spcFirstLastPara="1" wrap="square" lIns="0" tIns="0" rIns="0" bIns="0" anchor="ctr" anchorCtr="0">
            <a:noAutofit/>
          </a:bodyPr>
          <a:lstStyle/>
          <a:p>
            <a:pPr>
              <a:lnSpc>
                <a:spcPct val="130000"/>
              </a:lnSpc>
              <a:buClr>
                <a:srgbClr val="1A1A2E"/>
              </a:buClr>
              <a:buSzPts val="1500"/>
            </a:pPr>
            <a:r>
              <a:rPr lang="en-US" sz="2000">
                <a:solidFill>
                  <a:srgbClr val="1A1A2E"/>
                </a:solidFill>
                <a:latin typeface="Calibri"/>
                <a:ea typeface="Calibri"/>
                <a:cs typeface="Calibri"/>
                <a:sym typeface="Calibri"/>
              </a:rPr>
              <a:t>Rate your pain</a:t>
            </a:r>
            <a:endParaRPr sz="2000">
              <a:solidFill>
                <a:schemeClr val="dk1"/>
              </a:solidFill>
              <a:latin typeface="Calibri"/>
              <a:ea typeface="Calibri"/>
              <a:cs typeface="Calibri"/>
              <a:sym typeface="Calibri"/>
            </a:endParaRPr>
          </a:p>
          <a:p>
            <a:pPr>
              <a:lnSpc>
                <a:spcPct val="130000"/>
              </a:lnSpc>
              <a:buClr>
                <a:srgbClr val="1A1A2E"/>
              </a:buClr>
              <a:buSzPts val="1500"/>
            </a:pPr>
            <a:r>
              <a:rPr lang="en-US" sz="2000">
                <a:solidFill>
                  <a:srgbClr val="1A1A2E"/>
                </a:solidFill>
                <a:latin typeface="Calibri"/>
                <a:ea typeface="Calibri"/>
                <a:cs typeface="Calibri"/>
                <a:sym typeface="Calibri"/>
              </a:rPr>
              <a:t>quickly.</a:t>
            </a:r>
            <a:endParaRPr sz="2000">
              <a:solidFill>
                <a:schemeClr val="dk1"/>
              </a:solidFill>
              <a:latin typeface="Calibri"/>
              <a:ea typeface="Calibri"/>
              <a:cs typeface="Calibri"/>
              <a:sym typeface="Calibri"/>
            </a:endParaRPr>
          </a:p>
        </p:txBody>
      </p:sp>
      <p:sp>
        <p:nvSpPr>
          <p:cNvPr id="116" name="Google Shape;116;p6"/>
          <p:cNvSpPr/>
          <p:nvPr/>
        </p:nvSpPr>
        <p:spPr>
          <a:xfrm>
            <a:off x="4206240" y="3901440"/>
            <a:ext cx="3535680" cy="1828800"/>
          </a:xfrm>
          <a:prstGeom prst="rect">
            <a:avLst/>
          </a:prstGeom>
          <a:solidFill>
            <a:srgbClr val="FFFFFF"/>
          </a:solidFill>
          <a:ln w="25400" cap="flat" cmpd="sng">
            <a:solidFill>
              <a:srgbClr val="2176AE"/>
            </a:solidFill>
            <a:prstDash val="solid"/>
            <a:round/>
            <a:headEnd type="none" w="sm" len="sm"/>
            <a:tailEnd type="none" w="sm" len="sm"/>
          </a:ln>
          <a:effectLst>
            <a:outerShdw blurRad="101600" dist="38100" dir="8100000" algn="bl" rotWithShape="0">
              <a:srgbClr val="000000">
                <a:alpha val="10196"/>
              </a:srgbClr>
            </a:outerShdw>
          </a:effectLst>
        </p:spPr>
        <p:txBody>
          <a:bodyPr spcFirstLastPara="1" wrap="square" lIns="121900" tIns="121900" rIns="121900" bIns="121900" anchor="ctr" anchorCtr="0">
            <a:noAutofit/>
          </a:bodyPr>
          <a:lstStyle/>
          <a:p>
            <a:endParaRPr sz="2400"/>
          </a:p>
        </p:txBody>
      </p:sp>
      <p:sp>
        <p:nvSpPr>
          <p:cNvPr id="117" name="Google Shape;117;p6"/>
          <p:cNvSpPr/>
          <p:nvPr/>
        </p:nvSpPr>
        <p:spPr>
          <a:xfrm>
            <a:off x="4206240" y="3901440"/>
            <a:ext cx="3535680" cy="390144"/>
          </a:xfrm>
          <a:prstGeom prst="rect">
            <a:avLst/>
          </a:prstGeom>
          <a:solidFill>
            <a:srgbClr val="2176AE"/>
          </a:solidFill>
          <a:ln w="12700" cap="flat" cmpd="sng">
            <a:solidFill>
              <a:srgbClr val="2176A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8" name="Google Shape;118;p6"/>
          <p:cNvSpPr/>
          <p:nvPr/>
        </p:nvSpPr>
        <p:spPr>
          <a:xfrm>
            <a:off x="4206240" y="3925824"/>
            <a:ext cx="3535680" cy="365760"/>
          </a:xfrm>
          <a:prstGeom prst="rect">
            <a:avLst/>
          </a:prstGeom>
          <a:solidFill>
            <a:srgbClr val="2176AE"/>
          </a:solidFill>
          <a:ln>
            <a:noFill/>
          </a:ln>
        </p:spPr>
        <p:txBody>
          <a:bodyPr spcFirstLastPara="1" wrap="square" lIns="0" tIns="0" rIns="0" bIns="0" anchor="ctr" anchorCtr="0">
            <a:noAutofit/>
          </a:bodyPr>
          <a:lstStyle/>
          <a:p>
            <a:pPr algn="ctr">
              <a:buClr>
                <a:srgbClr val="FFFFFF"/>
              </a:buClr>
              <a:buSzPts val="1300"/>
            </a:pPr>
            <a:r>
              <a:rPr lang="en-US" sz="1733" b="1">
                <a:solidFill>
                  <a:schemeClr val="lt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Mood Scale</a:t>
            </a:r>
            <a:endParaRPr sz="1733" b="1">
              <a:solidFill>
                <a:schemeClr val="lt1"/>
              </a:solidFill>
              <a:latin typeface="Calibri"/>
              <a:ea typeface="Calibri"/>
              <a:cs typeface="Calibri"/>
              <a:sym typeface="Calibri"/>
            </a:endParaRPr>
          </a:p>
        </p:txBody>
      </p:sp>
      <p:sp>
        <p:nvSpPr>
          <p:cNvPr id="119" name="Google Shape;119;p6"/>
          <p:cNvSpPr/>
          <p:nvPr/>
        </p:nvSpPr>
        <p:spPr>
          <a:xfrm>
            <a:off x="4328160" y="4340352"/>
            <a:ext cx="3291840" cy="1280160"/>
          </a:xfrm>
          <a:prstGeom prst="rect">
            <a:avLst/>
          </a:prstGeom>
          <a:noFill/>
          <a:ln>
            <a:noFill/>
          </a:ln>
        </p:spPr>
        <p:txBody>
          <a:bodyPr spcFirstLastPara="1" wrap="square" lIns="0" tIns="0" rIns="0" bIns="0" anchor="ctr" anchorCtr="0">
            <a:noAutofit/>
          </a:bodyPr>
          <a:lstStyle/>
          <a:p>
            <a:pPr>
              <a:lnSpc>
                <a:spcPct val="130000"/>
              </a:lnSpc>
              <a:buClr>
                <a:srgbClr val="1A1A2E"/>
              </a:buClr>
              <a:buSzPts val="1500"/>
            </a:pPr>
            <a:r>
              <a:rPr lang="en-US" sz="2000">
                <a:solidFill>
                  <a:srgbClr val="1A1A2E"/>
                </a:solidFill>
                <a:latin typeface="Calibri"/>
                <a:ea typeface="Calibri"/>
                <a:cs typeface="Calibri"/>
                <a:sym typeface="Calibri"/>
              </a:rPr>
              <a:t>Share how you</a:t>
            </a:r>
            <a:endParaRPr sz="2000">
              <a:solidFill>
                <a:schemeClr val="dk1"/>
              </a:solidFill>
              <a:latin typeface="Calibri"/>
              <a:ea typeface="Calibri"/>
              <a:cs typeface="Calibri"/>
              <a:sym typeface="Calibri"/>
            </a:endParaRPr>
          </a:p>
          <a:p>
            <a:pPr>
              <a:lnSpc>
                <a:spcPct val="130000"/>
              </a:lnSpc>
              <a:buClr>
                <a:srgbClr val="1A1A2E"/>
              </a:buClr>
              <a:buSzPts val="1500"/>
            </a:pPr>
            <a:r>
              <a:rPr lang="en-US" sz="2000">
                <a:solidFill>
                  <a:srgbClr val="1A1A2E"/>
                </a:solidFill>
                <a:latin typeface="Calibri"/>
                <a:ea typeface="Calibri"/>
                <a:cs typeface="Calibri"/>
                <a:sym typeface="Calibri"/>
              </a:rPr>
              <a:t>are feeling.</a:t>
            </a:r>
            <a:endParaRPr sz="2000">
              <a:solidFill>
                <a:schemeClr val="dk1"/>
              </a:solidFill>
              <a:latin typeface="Calibri"/>
              <a:ea typeface="Calibri"/>
              <a:cs typeface="Calibri"/>
              <a:sym typeface="Calibri"/>
            </a:endParaRPr>
          </a:p>
        </p:txBody>
      </p:sp>
      <p:sp>
        <p:nvSpPr>
          <p:cNvPr id="120" name="Google Shape;120;p6"/>
          <p:cNvSpPr/>
          <p:nvPr/>
        </p:nvSpPr>
        <p:spPr>
          <a:xfrm>
            <a:off x="7985760" y="3901440"/>
            <a:ext cx="3535680" cy="1828800"/>
          </a:xfrm>
          <a:prstGeom prst="rect">
            <a:avLst/>
          </a:prstGeom>
          <a:solidFill>
            <a:srgbClr val="FFFFFF"/>
          </a:solidFill>
          <a:ln w="25400" cap="flat" cmpd="sng">
            <a:solidFill>
              <a:srgbClr val="2176AE"/>
            </a:solidFill>
            <a:prstDash val="solid"/>
            <a:round/>
            <a:headEnd type="none" w="sm" len="sm"/>
            <a:tailEnd type="none" w="sm" len="sm"/>
          </a:ln>
          <a:effectLst>
            <a:outerShdw blurRad="101600" dist="38100" dir="8100000" algn="bl" rotWithShape="0">
              <a:srgbClr val="000000">
                <a:alpha val="10196"/>
              </a:srgbClr>
            </a:outerShdw>
          </a:effectLst>
        </p:spPr>
        <p:txBody>
          <a:bodyPr spcFirstLastPara="1" wrap="square" lIns="121900" tIns="121900" rIns="121900" bIns="121900" anchor="ctr" anchorCtr="0">
            <a:noAutofit/>
          </a:bodyPr>
          <a:lstStyle/>
          <a:p>
            <a:endParaRPr sz="2400"/>
          </a:p>
        </p:txBody>
      </p:sp>
      <p:sp>
        <p:nvSpPr>
          <p:cNvPr id="121" name="Google Shape;121;p6"/>
          <p:cNvSpPr/>
          <p:nvPr/>
        </p:nvSpPr>
        <p:spPr>
          <a:xfrm>
            <a:off x="7985760" y="3901440"/>
            <a:ext cx="3535680" cy="390144"/>
          </a:xfrm>
          <a:prstGeom prst="rect">
            <a:avLst/>
          </a:prstGeom>
          <a:solidFill>
            <a:srgbClr val="2176AE"/>
          </a:solidFill>
          <a:ln w="12700" cap="flat" cmpd="sng">
            <a:solidFill>
              <a:srgbClr val="2176A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2" name="Google Shape;122;p6"/>
          <p:cNvSpPr/>
          <p:nvPr/>
        </p:nvSpPr>
        <p:spPr>
          <a:xfrm>
            <a:off x="7985760" y="3925824"/>
            <a:ext cx="3535680" cy="365760"/>
          </a:xfrm>
          <a:prstGeom prst="rect">
            <a:avLst/>
          </a:prstGeom>
          <a:solidFill>
            <a:srgbClr val="2176AE"/>
          </a:solidFill>
          <a:ln>
            <a:noFill/>
          </a:ln>
        </p:spPr>
        <p:txBody>
          <a:bodyPr spcFirstLastPara="1" wrap="square" lIns="0" tIns="0" rIns="0" bIns="0" anchor="ctr" anchorCtr="0">
            <a:noAutofit/>
          </a:bodyPr>
          <a:lstStyle/>
          <a:p>
            <a:pPr algn="ctr">
              <a:buClr>
                <a:srgbClr val="FFFFFF"/>
              </a:buClr>
              <a:buSzPts val="1300"/>
            </a:pPr>
            <a:r>
              <a:rPr lang="en-US" sz="1733" b="1">
                <a:solidFill>
                  <a:schemeClr val="lt1"/>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Topic Board</a:t>
            </a:r>
            <a:endParaRPr sz="1733">
              <a:solidFill>
                <a:schemeClr val="lt1"/>
              </a:solidFill>
              <a:latin typeface="Calibri"/>
              <a:ea typeface="Calibri"/>
              <a:cs typeface="Calibri"/>
              <a:sym typeface="Calibri"/>
            </a:endParaRPr>
          </a:p>
        </p:txBody>
      </p:sp>
      <p:sp>
        <p:nvSpPr>
          <p:cNvPr id="123" name="Google Shape;123;p6"/>
          <p:cNvSpPr/>
          <p:nvPr/>
        </p:nvSpPr>
        <p:spPr>
          <a:xfrm>
            <a:off x="8107680" y="4340352"/>
            <a:ext cx="3291840" cy="1280160"/>
          </a:xfrm>
          <a:prstGeom prst="rect">
            <a:avLst/>
          </a:prstGeom>
          <a:noFill/>
          <a:ln>
            <a:noFill/>
          </a:ln>
        </p:spPr>
        <p:txBody>
          <a:bodyPr spcFirstLastPara="1" wrap="square" lIns="0" tIns="0" rIns="0" bIns="0" anchor="ctr" anchorCtr="0">
            <a:noAutofit/>
          </a:bodyPr>
          <a:lstStyle/>
          <a:p>
            <a:pPr>
              <a:lnSpc>
                <a:spcPct val="130000"/>
              </a:lnSpc>
              <a:buClr>
                <a:srgbClr val="1A1A2E"/>
              </a:buClr>
              <a:buSzPts val="1500"/>
            </a:pPr>
            <a:r>
              <a:rPr lang="en-US" sz="2000">
                <a:solidFill>
                  <a:srgbClr val="1A1A2E"/>
                </a:solidFill>
                <a:latin typeface="Calibri"/>
                <a:ea typeface="Calibri"/>
                <a:cs typeface="Calibri"/>
                <a:sym typeface="Calibri"/>
              </a:rPr>
              <a:t>Bring up topics, including therapy, family, communication.</a:t>
            </a:r>
            <a:endParaRPr sz="2000">
              <a:solidFill>
                <a:schemeClr val="dk1"/>
              </a:solidFill>
              <a:latin typeface="Calibri"/>
              <a:ea typeface="Calibri"/>
              <a:cs typeface="Calibri"/>
              <a:sym typeface="Calibri"/>
            </a:endParaRPr>
          </a:p>
        </p:txBody>
      </p:sp>
      <p:pic>
        <p:nvPicPr>
          <p:cNvPr id="124" name="Google Shape;124;p6"/>
          <p:cNvPicPr preferRelativeResize="0"/>
          <p:nvPr/>
        </p:nvPicPr>
        <p:blipFill rotWithShape="1">
          <a:blip r:embed="rId7">
            <a:alphaModFix/>
          </a:blip>
          <a:srcRect l="8402" r="7160" b="4086"/>
          <a:stretch/>
        </p:blipFill>
        <p:spPr>
          <a:xfrm>
            <a:off x="6376267" y="2634734"/>
            <a:ext cx="762000" cy="619641"/>
          </a:xfrm>
          <a:prstGeom prst="rect">
            <a:avLst/>
          </a:prstGeom>
          <a:noFill/>
          <a:ln>
            <a:noFill/>
          </a:ln>
        </p:spPr>
      </p:pic>
      <p:pic>
        <p:nvPicPr>
          <p:cNvPr id="125" name="Google Shape;125;p6"/>
          <p:cNvPicPr preferRelativeResize="0"/>
          <p:nvPr/>
        </p:nvPicPr>
        <p:blipFill>
          <a:blip r:embed="rId8">
            <a:alphaModFix/>
          </a:blip>
          <a:stretch>
            <a:fillRect/>
          </a:stretch>
        </p:blipFill>
        <p:spPr>
          <a:xfrm>
            <a:off x="2725433" y="2628391"/>
            <a:ext cx="762000" cy="558800"/>
          </a:xfrm>
          <a:prstGeom prst="rect">
            <a:avLst/>
          </a:prstGeom>
          <a:noFill/>
          <a:ln>
            <a:noFill/>
          </a:ln>
        </p:spPr>
      </p:pic>
      <p:pic>
        <p:nvPicPr>
          <p:cNvPr id="126" name="Google Shape;126;p6"/>
          <p:cNvPicPr preferRelativeResize="0"/>
          <p:nvPr/>
        </p:nvPicPr>
        <p:blipFill>
          <a:blip r:embed="rId9">
            <a:alphaModFix/>
          </a:blip>
          <a:stretch>
            <a:fillRect/>
          </a:stretch>
        </p:blipFill>
        <p:spPr>
          <a:xfrm>
            <a:off x="2201284" y="4741967"/>
            <a:ext cx="1570017" cy="558800"/>
          </a:xfrm>
          <a:prstGeom prst="rect">
            <a:avLst/>
          </a:prstGeom>
          <a:noFill/>
          <a:ln>
            <a:noFill/>
          </a:ln>
        </p:spPr>
      </p:pic>
      <p:pic>
        <p:nvPicPr>
          <p:cNvPr id="127" name="Google Shape;127;p6"/>
          <p:cNvPicPr preferRelativeResize="0"/>
          <p:nvPr/>
        </p:nvPicPr>
        <p:blipFill>
          <a:blip r:embed="rId10">
            <a:alphaModFix/>
          </a:blip>
          <a:stretch>
            <a:fillRect/>
          </a:stretch>
        </p:blipFill>
        <p:spPr>
          <a:xfrm>
            <a:off x="6219448" y="4417019"/>
            <a:ext cx="1075633" cy="1208696"/>
          </a:xfrm>
          <a:prstGeom prst="rect">
            <a:avLst/>
          </a:prstGeom>
          <a:noFill/>
          <a:ln>
            <a:noFill/>
          </a:ln>
        </p:spPr>
      </p:pic>
      <p:pic>
        <p:nvPicPr>
          <p:cNvPr id="128" name="Google Shape;128;p6" title="Screenshot 2026-04-27 at 1.46.09 PM.png"/>
          <p:cNvPicPr preferRelativeResize="0"/>
          <p:nvPr/>
        </p:nvPicPr>
        <p:blipFill>
          <a:blip r:embed="rId11">
            <a:alphaModFix/>
          </a:blip>
          <a:stretch>
            <a:fillRect/>
          </a:stretch>
        </p:blipFill>
        <p:spPr>
          <a:xfrm>
            <a:off x="9905383" y="4820733"/>
            <a:ext cx="1342819" cy="619633"/>
          </a:xfrm>
          <a:prstGeom prst="rect">
            <a:avLst/>
          </a:prstGeom>
          <a:noFill/>
          <a:ln>
            <a:noFill/>
          </a:ln>
        </p:spPr>
      </p:pic>
      <p:pic>
        <p:nvPicPr>
          <p:cNvPr id="129" name="Google Shape;129;p6" title="IMG_6112.PNG"/>
          <p:cNvPicPr preferRelativeResize="0"/>
          <p:nvPr/>
        </p:nvPicPr>
        <p:blipFill>
          <a:blip r:embed="rId12">
            <a:alphaModFix/>
          </a:blip>
          <a:stretch>
            <a:fillRect/>
          </a:stretch>
        </p:blipFill>
        <p:spPr>
          <a:xfrm>
            <a:off x="2500917" y="2561351"/>
            <a:ext cx="1211024" cy="558797"/>
          </a:xfrm>
          <a:prstGeom prst="rect">
            <a:avLst/>
          </a:prstGeom>
          <a:noFill/>
          <a:ln>
            <a:noFill/>
          </a:ln>
        </p:spPr>
      </p:pic>
      <p:pic>
        <p:nvPicPr>
          <p:cNvPr id="130" name="Google Shape;130;p6" title="IMG_6111.PNG"/>
          <p:cNvPicPr preferRelativeResize="0"/>
          <p:nvPr/>
        </p:nvPicPr>
        <p:blipFill>
          <a:blip r:embed="rId13">
            <a:alphaModFix/>
          </a:blip>
          <a:stretch>
            <a:fillRect/>
          </a:stretch>
        </p:blipFill>
        <p:spPr>
          <a:xfrm>
            <a:off x="2500917" y="2561351"/>
            <a:ext cx="1211024" cy="558797"/>
          </a:xfrm>
          <a:prstGeom prst="rect">
            <a:avLst/>
          </a:prstGeom>
          <a:noFill/>
          <a:ln>
            <a:noFill/>
          </a:ln>
        </p:spPr>
      </p:pic>
      <p:pic>
        <p:nvPicPr>
          <p:cNvPr id="131" name="Google Shape;131;p6" title="IMG_6110.PNG"/>
          <p:cNvPicPr preferRelativeResize="0"/>
          <p:nvPr/>
        </p:nvPicPr>
        <p:blipFill rotWithShape="1">
          <a:blip r:embed="rId14">
            <a:alphaModFix/>
          </a:blip>
          <a:srcRect l="6804" r="6855"/>
          <a:stretch/>
        </p:blipFill>
        <p:spPr>
          <a:xfrm>
            <a:off x="2315834" y="2561184"/>
            <a:ext cx="1455465" cy="777832"/>
          </a:xfrm>
          <a:prstGeom prst="rect">
            <a:avLst/>
          </a:prstGeom>
          <a:noFill/>
          <a:ln>
            <a:noFill/>
          </a:ln>
        </p:spPr>
      </p:pic>
      <p:pic>
        <p:nvPicPr>
          <p:cNvPr id="132" name="Google Shape;132;p6" title="IMG_6111.PNG"/>
          <p:cNvPicPr preferRelativeResize="0"/>
          <p:nvPr/>
        </p:nvPicPr>
        <p:blipFill rotWithShape="1">
          <a:blip r:embed="rId13">
            <a:alphaModFix/>
          </a:blip>
          <a:srcRect l="5277" r="4972"/>
          <a:stretch/>
        </p:blipFill>
        <p:spPr>
          <a:xfrm>
            <a:off x="6000834" y="2628400"/>
            <a:ext cx="1512837" cy="777832"/>
          </a:xfrm>
          <a:prstGeom prst="rect">
            <a:avLst/>
          </a:prstGeom>
          <a:noFill/>
          <a:ln>
            <a:noFill/>
          </a:ln>
        </p:spPr>
      </p:pic>
      <p:pic>
        <p:nvPicPr>
          <p:cNvPr id="133" name="Google Shape;133;p6" title="IMG_6112.PNG"/>
          <p:cNvPicPr preferRelativeResize="0"/>
          <p:nvPr/>
        </p:nvPicPr>
        <p:blipFill>
          <a:blip r:embed="rId12">
            <a:alphaModFix/>
          </a:blip>
          <a:stretch>
            <a:fillRect/>
          </a:stretch>
        </p:blipFill>
        <p:spPr>
          <a:xfrm>
            <a:off x="9743201" y="2711144"/>
            <a:ext cx="1512831" cy="6980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45D9-CC5F-79AE-C084-9F74F4F52B92}"/>
              </a:ext>
            </a:extLst>
          </p:cNvPr>
          <p:cNvSpPr>
            <a:spLocks noGrp="1"/>
          </p:cNvSpPr>
          <p:nvPr>
            <p:ph type="title"/>
          </p:nvPr>
        </p:nvSpPr>
        <p:spPr>
          <a:xfrm>
            <a:off x="810000" y="447188"/>
            <a:ext cx="10571998" cy="970450"/>
          </a:xfrm>
        </p:spPr>
        <p:txBody>
          <a:bodyPr>
            <a:normAutofit/>
          </a:bodyPr>
          <a:lstStyle/>
          <a:p>
            <a:pPr algn="ctr"/>
            <a:r>
              <a:rPr lang="en-US" dirty="0"/>
              <a:t>Med Concerns App</a:t>
            </a:r>
          </a:p>
        </p:txBody>
      </p:sp>
      <p:sp>
        <p:nvSpPr>
          <p:cNvPr id="5" name="Content Placeholder 4">
            <a:extLst>
              <a:ext uri="{FF2B5EF4-FFF2-40B4-BE49-F238E27FC236}">
                <a16:creationId xmlns:a16="http://schemas.microsoft.com/office/drawing/2014/main" id="{1ADAC401-B270-8083-3ED4-2374F09D0E36}"/>
              </a:ext>
            </a:extLst>
          </p:cNvPr>
          <p:cNvSpPr>
            <a:spLocks noGrp="1"/>
          </p:cNvSpPr>
          <p:nvPr>
            <p:ph idx="1"/>
          </p:nvPr>
        </p:nvSpPr>
        <p:spPr>
          <a:xfrm>
            <a:off x="818713" y="2413000"/>
            <a:ext cx="7199220" cy="3632200"/>
          </a:xfrm>
        </p:spPr>
        <p:txBody>
          <a:bodyPr>
            <a:normAutofit/>
          </a:bodyPr>
          <a:lstStyle/>
          <a:p>
            <a:r>
              <a:rPr lang="en-US" dirty="0"/>
              <a:t>For questions or support with the Med Concerns App:</a:t>
            </a:r>
          </a:p>
          <a:p>
            <a:r>
              <a:rPr lang="en-US" dirty="0"/>
              <a:t>Reach out to Hilary Sample: </a:t>
            </a:r>
            <a:r>
              <a:rPr lang="en-US" dirty="0">
                <a:hlinkClick r:id="rId2"/>
              </a:rPr>
              <a:t>hilary@medconcerns.com</a:t>
            </a:r>
            <a:endParaRPr lang="en-US" dirty="0"/>
          </a:p>
        </p:txBody>
      </p:sp>
      <p:pic>
        <p:nvPicPr>
          <p:cNvPr id="2054" name="Picture 6" descr="Should we use questions to teach? – Part 1 | ...to the real.">
            <a:extLst>
              <a:ext uri="{FF2B5EF4-FFF2-40B4-BE49-F238E27FC236}">
                <a16:creationId xmlns:a16="http://schemas.microsoft.com/office/drawing/2014/main" id="{2A7CFE63-928F-5867-0DA7-84E5435DE1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37530" y="2413000"/>
            <a:ext cx="1775873" cy="1775873"/>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pic>
        <p:nvPicPr>
          <p:cNvPr id="4" name="Picture 2" descr="MedConcerns App - App Store">
            <a:extLst>
              <a:ext uri="{FF2B5EF4-FFF2-40B4-BE49-F238E27FC236}">
                <a16:creationId xmlns:a16="http://schemas.microsoft.com/office/drawing/2014/main" id="{FF64F4B4-AFB3-DBC3-FF14-B88BE64E5A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979" t="592" r="30043" b="11718"/>
          <a:stretch>
            <a:fillRect/>
          </a:stretch>
        </p:blipFill>
        <p:spPr bwMode="auto">
          <a:xfrm>
            <a:off x="9117064" y="4353464"/>
            <a:ext cx="1616805" cy="1775873"/>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68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EE75-3135-61A0-DFB2-C0530A61F24F}"/>
              </a:ext>
            </a:extLst>
          </p:cNvPr>
          <p:cNvSpPr>
            <a:spLocks noGrp="1"/>
          </p:cNvSpPr>
          <p:nvPr>
            <p:ph type="title"/>
          </p:nvPr>
        </p:nvSpPr>
        <p:spPr/>
        <p:txBody>
          <a:bodyPr/>
          <a:lstStyle/>
          <a:p>
            <a:pPr algn="ctr"/>
            <a:r>
              <a:rPr lang="en-US" sz="5400" dirty="0"/>
              <a:t>New Format</a:t>
            </a:r>
          </a:p>
        </p:txBody>
      </p:sp>
      <p:sp>
        <p:nvSpPr>
          <p:cNvPr id="3" name="Content Placeholder 2">
            <a:extLst>
              <a:ext uri="{FF2B5EF4-FFF2-40B4-BE49-F238E27FC236}">
                <a16:creationId xmlns:a16="http://schemas.microsoft.com/office/drawing/2014/main" id="{9D00C75C-4300-F1AA-E609-B23DA4336D86}"/>
              </a:ext>
            </a:extLst>
          </p:cNvPr>
          <p:cNvSpPr>
            <a:spLocks noGrp="1"/>
          </p:cNvSpPr>
          <p:nvPr>
            <p:ph idx="1"/>
          </p:nvPr>
        </p:nvSpPr>
        <p:spPr/>
        <p:txBody>
          <a:bodyPr/>
          <a:lstStyle/>
          <a:p>
            <a:r>
              <a:rPr lang="en-US" sz="3600" dirty="0"/>
              <a:t> Learn a </a:t>
            </a:r>
            <a:r>
              <a:rPr lang="en-US" sz="3600" b="1" dirty="0"/>
              <a:t>phone accessibility feature, app, resource, etc.</a:t>
            </a:r>
            <a:endParaRPr lang="en-US" sz="3600" dirty="0"/>
          </a:p>
          <a:p>
            <a:r>
              <a:rPr lang="en-US" sz="3600" dirty="0"/>
              <a:t> See </a:t>
            </a:r>
            <a:r>
              <a:rPr lang="en-US" sz="3600" b="1" dirty="0"/>
              <a:t>how it works</a:t>
            </a:r>
            <a:endParaRPr lang="en-US" sz="3600" dirty="0"/>
          </a:p>
          <a:p>
            <a:r>
              <a:rPr lang="en-US" sz="3600" dirty="0"/>
              <a:t> Practice a </a:t>
            </a:r>
            <a:r>
              <a:rPr lang="en-US" sz="3600" b="1" dirty="0"/>
              <a:t>real-life situation</a:t>
            </a:r>
            <a:endParaRPr lang="en-US" sz="3600" dirty="0"/>
          </a:p>
          <a:p>
            <a:pPr marL="0" indent="0">
              <a:buNone/>
            </a:pPr>
            <a:endParaRPr lang="en-US" dirty="0"/>
          </a:p>
        </p:txBody>
      </p:sp>
    </p:spTree>
    <p:extLst>
      <p:ext uri="{BB962C8B-B14F-4D97-AF65-F5344CB8AC3E}">
        <p14:creationId xmlns:p14="http://schemas.microsoft.com/office/powerpoint/2010/main" val="2119343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39157</TotalTime>
  <Words>1103</Words>
  <Application>Microsoft Office PowerPoint</Application>
  <PresentationFormat>Widescreen</PresentationFormat>
  <Paragraphs>146</Paragraphs>
  <Slides>23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Calibri</vt:lpstr>
      <vt:lpstr>Century Gothic</vt:lpstr>
      <vt:lpstr>Wingdings 2</vt:lpstr>
      <vt:lpstr>Quotable</vt:lpstr>
      <vt:lpstr>Technology and Supports for Aphasia</vt:lpstr>
      <vt:lpstr>Med Concerns App </vt:lpstr>
      <vt:lpstr>PowerPoint Presentation</vt:lpstr>
      <vt:lpstr>PowerPoint Presentation</vt:lpstr>
      <vt:lpstr>PowerPoint Presentation</vt:lpstr>
      <vt:lpstr>PowerPoint Presentation</vt:lpstr>
      <vt:lpstr>PowerPoint Presentation</vt:lpstr>
      <vt:lpstr>Med Concerns App</vt:lpstr>
      <vt:lpstr>New Format</vt:lpstr>
      <vt:lpstr>Communication Challenge</vt:lpstr>
      <vt:lpstr>FEATURED  App/Resource/Accessibility Feature</vt:lpstr>
      <vt:lpstr>FEATURED  App/Resource/Accessibility Feature</vt:lpstr>
      <vt:lpstr>FEATURED  App/Resource/Accessibility Feature</vt:lpstr>
      <vt:lpstr>How ChatGPT can help?</vt:lpstr>
      <vt:lpstr>Example 1: Turns a few words into sentences</vt:lpstr>
      <vt:lpstr>  Example 2: Gives 3 responses to pick from</vt:lpstr>
      <vt:lpstr>PowerPoint Presentation</vt:lpstr>
      <vt:lpstr>Bryn Demo</vt:lpstr>
      <vt:lpstr>FEATURED  App/Resource/Accessibility Feature</vt:lpstr>
      <vt:lpstr>FEATURED  App/Resource/Accessibility Feature</vt:lpstr>
      <vt:lpstr>Word Board </vt:lpstr>
      <vt:lpstr>Clarocom</vt:lpstr>
      <vt:lpstr>Bryn Demo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Brooke Lang</dc:creator>
  <cp:lastModifiedBy>Brooke Lang</cp:lastModifiedBy>
  <cp:revision>9</cp:revision>
  <dcterms:created xsi:type="dcterms:W3CDTF">2026-04-17T12:51:52Z</dcterms:created>
  <dcterms:modified xsi:type="dcterms:W3CDTF">2026-06-03T21:15:13Z</dcterms:modified>
</cp:coreProperties>
</file>