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46" r:id="rId2"/>
    <p:sldId id="438" r:id="rId3"/>
    <p:sldId id="439" r:id="rId4"/>
    <p:sldId id="440" r:id="rId5"/>
    <p:sldId id="390" r:id="rId6"/>
    <p:sldId id="392" r:id="rId7"/>
    <p:sldId id="441" r:id="rId8"/>
    <p:sldId id="444" r:id="rId9"/>
    <p:sldId id="443" r:id="rId10"/>
    <p:sldId id="445" r:id="rId11"/>
    <p:sldId id="446" r:id="rId12"/>
    <p:sldId id="447" r:id="rId13"/>
    <p:sldId id="393" r:id="rId14"/>
    <p:sldId id="401" r:id="rId15"/>
    <p:sldId id="395" r:id="rId16"/>
    <p:sldId id="448" r:id="rId17"/>
    <p:sldId id="410" r:id="rId18"/>
    <p:sldId id="411" r:id="rId19"/>
    <p:sldId id="412" r:id="rId20"/>
    <p:sldId id="449" r:id="rId21"/>
    <p:sldId id="450" r:id="rId22"/>
    <p:sldId id="991" r:id="rId23"/>
    <p:sldId id="990" r:id="rId24"/>
    <p:sldId id="43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5" autoAdjust="0"/>
    <p:restoredTop sz="83744"/>
  </p:normalViewPr>
  <p:slideViewPr>
    <p:cSldViewPr snapToGrid="0">
      <p:cViewPr varScale="1">
        <p:scale>
          <a:sx n="63" d="100"/>
          <a:sy n="63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Lang" userId="42b19b6615fcc491" providerId="LiveId" clId="{8DBCF6DB-6084-41B4-A99C-2E7DD13DD772}"/>
    <pc:docChg chg="undo custSel addSld delSld modSld">
      <pc:chgData name="Brooke Lang" userId="42b19b6615fcc491" providerId="LiveId" clId="{8DBCF6DB-6084-41B4-A99C-2E7DD13DD772}" dt="2025-01-15T12:48:01.530" v="22"/>
      <pc:docMkLst>
        <pc:docMk/>
      </pc:docMkLst>
      <pc:sldChg chg="del">
        <pc:chgData name="Brooke Lang" userId="42b19b6615fcc491" providerId="LiveId" clId="{8DBCF6DB-6084-41B4-A99C-2E7DD13DD772}" dt="2025-01-14T13:07:44.386" v="18" actId="47"/>
        <pc:sldMkLst>
          <pc:docMk/>
          <pc:sldMk cId="2955850485" sldId="383"/>
        </pc:sldMkLst>
      </pc:sldChg>
      <pc:sldChg chg="del">
        <pc:chgData name="Brooke Lang" userId="42b19b6615fcc491" providerId="LiveId" clId="{8DBCF6DB-6084-41B4-A99C-2E7DD13DD772}" dt="2025-01-14T13:07:37.497" v="15" actId="47"/>
        <pc:sldMkLst>
          <pc:docMk/>
          <pc:sldMk cId="3441896588" sldId="387"/>
        </pc:sldMkLst>
      </pc:sldChg>
      <pc:sldChg chg="del">
        <pc:chgData name="Brooke Lang" userId="42b19b6615fcc491" providerId="LiveId" clId="{8DBCF6DB-6084-41B4-A99C-2E7DD13DD772}" dt="2025-01-14T13:07:31.965" v="9" actId="47"/>
        <pc:sldMkLst>
          <pc:docMk/>
          <pc:sldMk cId="2764858331" sldId="397"/>
        </pc:sldMkLst>
      </pc:sldChg>
      <pc:sldChg chg="del">
        <pc:chgData name="Brooke Lang" userId="42b19b6615fcc491" providerId="LiveId" clId="{8DBCF6DB-6084-41B4-A99C-2E7DD13DD772}" dt="2025-01-14T13:07:43.654" v="17" actId="47"/>
        <pc:sldMkLst>
          <pc:docMk/>
          <pc:sldMk cId="362126565" sldId="400"/>
        </pc:sldMkLst>
      </pc:sldChg>
      <pc:sldChg chg="del">
        <pc:chgData name="Brooke Lang" userId="42b19b6615fcc491" providerId="LiveId" clId="{8DBCF6DB-6084-41B4-A99C-2E7DD13DD772}" dt="2025-01-14T13:07:33.248" v="11" actId="47"/>
        <pc:sldMkLst>
          <pc:docMk/>
          <pc:sldMk cId="3567584358" sldId="407"/>
        </pc:sldMkLst>
      </pc:sldChg>
      <pc:sldChg chg="del">
        <pc:chgData name="Brooke Lang" userId="42b19b6615fcc491" providerId="LiveId" clId="{8DBCF6DB-6084-41B4-A99C-2E7DD13DD772}" dt="2025-01-14T13:07:34.667" v="13" actId="47"/>
        <pc:sldMkLst>
          <pc:docMk/>
          <pc:sldMk cId="869443876" sldId="408"/>
        </pc:sldMkLst>
      </pc:sldChg>
      <pc:sldChg chg="del">
        <pc:chgData name="Brooke Lang" userId="42b19b6615fcc491" providerId="LiveId" clId="{8DBCF6DB-6084-41B4-A99C-2E7DD13DD772}" dt="2025-01-14T13:07:33.954" v="12" actId="47"/>
        <pc:sldMkLst>
          <pc:docMk/>
          <pc:sldMk cId="3772646209" sldId="409"/>
        </pc:sldMkLst>
      </pc:sldChg>
      <pc:sldChg chg="del">
        <pc:chgData name="Brooke Lang" userId="42b19b6615fcc491" providerId="LiveId" clId="{8DBCF6DB-6084-41B4-A99C-2E7DD13DD772}" dt="2025-01-14T13:07:35.882" v="14" actId="47"/>
        <pc:sldMkLst>
          <pc:docMk/>
          <pc:sldMk cId="2886420130" sldId="413"/>
        </pc:sldMkLst>
      </pc:sldChg>
      <pc:sldChg chg="del">
        <pc:chgData name="Brooke Lang" userId="42b19b6615fcc491" providerId="LiveId" clId="{8DBCF6DB-6084-41B4-A99C-2E7DD13DD772}" dt="2025-01-14T13:07:32.541" v="10" actId="47"/>
        <pc:sldMkLst>
          <pc:docMk/>
          <pc:sldMk cId="2725525987" sldId="414"/>
        </pc:sldMkLst>
      </pc:sldChg>
      <pc:sldChg chg="del">
        <pc:chgData name="Brooke Lang" userId="42b19b6615fcc491" providerId="LiveId" clId="{8DBCF6DB-6084-41B4-A99C-2E7DD13DD772}" dt="2025-01-14T13:07:29.570" v="5" actId="47"/>
        <pc:sldMkLst>
          <pc:docMk/>
          <pc:sldMk cId="1400225566" sldId="428"/>
        </pc:sldMkLst>
      </pc:sldChg>
      <pc:sldChg chg="del">
        <pc:chgData name="Brooke Lang" userId="42b19b6615fcc491" providerId="LiveId" clId="{8DBCF6DB-6084-41B4-A99C-2E7DD13DD772}" dt="2025-01-14T13:07:29.842" v="6" actId="47"/>
        <pc:sldMkLst>
          <pc:docMk/>
          <pc:sldMk cId="2461603852" sldId="429"/>
        </pc:sldMkLst>
      </pc:sldChg>
      <pc:sldChg chg="del">
        <pc:chgData name="Brooke Lang" userId="42b19b6615fcc491" providerId="LiveId" clId="{8DBCF6DB-6084-41B4-A99C-2E7DD13DD772}" dt="2025-01-14T13:07:30.603" v="7" actId="47"/>
        <pc:sldMkLst>
          <pc:docMk/>
          <pc:sldMk cId="905171992" sldId="430"/>
        </pc:sldMkLst>
      </pc:sldChg>
      <pc:sldChg chg="del">
        <pc:chgData name="Brooke Lang" userId="42b19b6615fcc491" providerId="LiveId" clId="{8DBCF6DB-6084-41B4-A99C-2E7DD13DD772}" dt="2025-01-14T13:07:31.141" v="8" actId="47"/>
        <pc:sldMkLst>
          <pc:docMk/>
          <pc:sldMk cId="1250470341" sldId="431"/>
        </pc:sldMkLst>
      </pc:sldChg>
      <pc:sldChg chg="add del">
        <pc:chgData name="Brooke Lang" userId="42b19b6615fcc491" providerId="LiveId" clId="{8DBCF6DB-6084-41B4-A99C-2E7DD13DD772}" dt="2025-01-15T12:48:01.530" v="22"/>
        <pc:sldMkLst>
          <pc:docMk/>
          <pc:sldMk cId="3244345165" sldId="434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2370325370" sldId="452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2119420614" sldId="455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43070229" sldId="456"/>
        </pc:sldMkLst>
      </pc:sldChg>
      <pc:sldChg chg="add del">
        <pc:chgData name="Brooke Lang" userId="42b19b6615fcc491" providerId="LiveId" clId="{8DBCF6DB-6084-41B4-A99C-2E7DD13DD772}" dt="2025-01-15T12:47:56.155" v="21" actId="47"/>
        <pc:sldMkLst>
          <pc:docMk/>
          <pc:sldMk cId="1811012812" sldId="457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613637358" sldId="458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31508369" sldId="459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1555302719" sldId="460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878314986" sldId="461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742830994" sldId="462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591064033" sldId="463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657724107" sldId="505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086754541" sldId="506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195153088" sldId="507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496746791" sldId="508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3729505179" sldId="984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4027390961" sldId="985"/>
        </pc:sldMkLst>
      </pc:sldChg>
      <pc:sldChg chg="del">
        <pc:chgData name="Brooke Lang" userId="42b19b6615fcc491" providerId="LiveId" clId="{8DBCF6DB-6084-41B4-A99C-2E7DD13DD772}" dt="2025-01-15T12:47:56.155" v="21" actId="47"/>
        <pc:sldMkLst>
          <pc:docMk/>
          <pc:sldMk cId="25588092" sldId="987"/>
        </pc:sldMkLst>
      </pc:sldChg>
      <pc:sldChg chg="del">
        <pc:chgData name="Brooke Lang" userId="42b19b6615fcc491" providerId="LiveId" clId="{8DBCF6DB-6084-41B4-A99C-2E7DD13DD772}" dt="2025-01-14T13:07:38.748" v="16" actId="47"/>
        <pc:sldMkLst>
          <pc:docMk/>
          <pc:sldMk cId="3073272620" sldId="988"/>
        </pc:sldMkLst>
      </pc:sldChg>
      <pc:sldChg chg="add del">
        <pc:chgData name="Brooke Lang" userId="42b19b6615fcc491" providerId="LiveId" clId="{8DBCF6DB-6084-41B4-A99C-2E7DD13DD772}" dt="2025-01-14T13:06:51.179" v="2" actId="47"/>
        <pc:sldMkLst>
          <pc:docMk/>
          <pc:sldMk cId="3264773851" sldId="989"/>
        </pc:sldMkLst>
      </pc:sldChg>
      <pc:sldChg chg="del">
        <pc:chgData name="Brooke Lang" userId="42b19b6615fcc491" providerId="LiveId" clId="{8DBCF6DB-6084-41B4-A99C-2E7DD13DD772}" dt="2025-01-14T13:07:12.005" v="3" actId="47"/>
        <pc:sldMkLst>
          <pc:docMk/>
          <pc:sldMk cId="1318416615" sldId="990"/>
        </pc:sldMkLst>
      </pc:sldChg>
      <pc:sldChg chg="add">
        <pc:chgData name="Brooke Lang" userId="42b19b6615fcc491" providerId="LiveId" clId="{8DBCF6DB-6084-41B4-A99C-2E7DD13DD772}" dt="2025-01-14T13:07:19.106" v="4"/>
        <pc:sldMkLst>
          <pc:docMk/>
          <pc:sldMk cId="3158048172" sldId="990"/>
        </pc:sldMkLst>
      </pc:sldChg>
      <pc:sldChg chg="add">
        <pc:chgData name="Brooke Lang" userId="42b19b6615fcc491" providerId="LiveId" clId="{8DBCF6DB-6084-41B4-A99C-2E7DD13DD772}" dt="2025-01-14T13:07:19.106" v="4"/>
        <pc:sldMkLst>
          <pc:docMk/>
          <pc:sldMk cId="1985193875" sldId="991"/>
        </pc:sldMkLst>
      </pc:sldChg>
      <pc:sldChg chg="del">
        <pc:chgData name="Brooke Lang" userId="42b19b6615fcc491" providerId="LiveId" clId="{8DBCF6DB-6084-41B4-A99C-2E7DD13DD772}" dt="2025-01-14T13:07:12.005" v="3" actId="47"/>
        <pc:sldMkLst>
          <pc:docMk/>
          <pc:sldMk cId="2943378947" sldId="991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3:12:16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2582 729 24575,'-1'-2'0,"1"0"0,-1 0 0,0 0 0,1 1 0,-1-1 0,0 0 0,0 0 0,0 0 0,0 0 0,0 1 0,-1-1 0,1 1 0,0-1 0,-1 1 0,1-1 0,-3 0 0,-31-24 0,27 21 0,-64-38 0,-145-63 0,82 44 0,-13-5 0,-234-69 0,324 118 0,-2 2 0,0 3 0,-1 3 0,0 3 0,-69-1 0,79 8 0,-224 5 0,254-2 0,2 1 0,-1 1 0,1 1 0,-1 1 0,2 0 0,-1 1 0,1 2 0,0-1 0,1 2 0,0 0 0,1 1 0,-25 24 0,4 1 0,1 1 0,2 1 0,-52 79 0,69-89 0,1 0 0,1 1 0,1 1 0,2 0 0,1 1 0,2 0 0,1 1 0,-5 43 0,4 27 0,4 141 0,2-9 0,-18-65 0,-2 30 0,21-141 0,-1-20 0,2 1 0,2 0 0,1-1 0,10 51 0,-10-81 0,1-1 0,1 0 0,-1 1 0,1-1 0,1-1 0,-1 1 0,1-1 0,1 0 0,-1 0 0,1 0 0,0-1 0,1 0 0,10 9 0,9 3 0,1-2 0,42 21 0,-26-15 0,18 9 0,2-4 0,1-2 0,1-3 0,0-3 0,133 21 0,2-6 0,-83-12 0,0-5 0,134 3 0,-178-21 0,0-2 0,88-17 0,-115 11 0,-1-2 0,-1-2 0,0-2 0,68-34 0,-24 4 0,104-72 0,-158 93 0,0-2 0,-2-2 0,-1-1 0,-1-1 0,40-53 0,-50 55 0,-2-1 0,-1-1 0,-1 0 0,-1-2 0,-2 0 0,14-51 0,-15 33 0,-2-1 0,-3 0 0,1-86 0,-10-302 0,1 416 0,-1 0 0,-1 0 0,0 0 0,-2 1 0,-1-1 0,-1 1 0,-13-30 0,-6-2 0,-54-83 0,70 123 0,-1 0 0,0 1 0,-1 0 0,0 1 0,-1 0 0,-24-16 0,-96-55 0,72 48 0,-4-2 0,-1 3 0,-2 2 0,-1 4 0,-1 3 0,-1 3 0,-1 3 0,-1 3 0,0 3 0,-1 4 0,-99-1 0,64 9 0,-355 8 0,441-5 0,1 2 0,-1 0 0,0 2 0,1 0 0,-40 18 0,-101 60 0,133-68 0,0 4 0,1 1 0,1 1 0,0 1 0,-36 42 0,46-44 0,1 1 0,1 1 0,1 0 0,1 1 0,-13 30 0,-32 53 0,40-73 0,1 0 0,2 2 0,-18 56 0,-1 4 0,14-46 0,-46 126 0,57-147 0,2 2 0,1-1 0,2 1 0,-2 32 0,3-20 0,-11 50 0,8-55 0,-5 69 0,11-94 0,2 0 0,0 0 0,0 0 0,1 0 0,1 0 0,0 0 0,1 0 0,0-1 0,8 15 0,7 6 0,2-1 0,1-1 0,1-1 0,41 40 0,26 34 0,-64-69 0,1-2 0,2 0 0,1-2 0,2-1 0,1-1 0,1-2 0,1-2 0,55 30 0,-42-31 0,2-3 0,1-3 0,65 16 0,166 24 0,-191-41 0,1-3 0,168 5 0,92-26 0,-304 4 0,-1-1 0,1-3 0,-2-1 0,1-3 0,-1-2 0,0-1 0,64-32 0,26-30 0,-23 12 0,-93 52 0,0-1 0,0-1 0,-1-1 0,-1 0 0,0-1 0,-2-1 0,1-1 0,-2-1 0,-1 0 0,0 0 0,-1-2 0,-1 1 0,10-27 0,-7 12 0,-2 0 0,-1-1 0,-2 0 0,-2 0 0,-1-1 0,-2-1 0,1-63 0,-10-426 0,3 506 0,-1 0 0,-1 1 0,-1-1 0,-1 1 0,0 0 0,-2 1 0,0-1 0,-1 1 0,-1 0 0,-11-17 0,-18-40 0,21 41 0,-1 0 0,-1 1 0,-38-49 0,-203-214 0,228 263 0,0 1 0,-2 2 0,-2 1 0,0 2 0,-2 2 0,-1 1 0,-1 2 0,-1 1 0,-56-20 0,-36-19 0,91 39 0,-1 2 0,-61-19 0,-5 4 0,70 20 0,-2 3 0,1 0 0,-1 3 0,-70-7 0,4 15-1365,62 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8T13:12:22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3223 1 24575,'-1781'0'0,"1742"2"0,1 2 0,0 2 0,0 2 0,-50 16 0,-58 12 0,-98 20 0,200-44 0,0 3 0,1 1 0,-80 43 0,19-8 0,66-33 0,1 2 0,1 1 0,1 2 0,-55 48 0,26-22 0,50-40 0,0 1 0,1 1 0,0 0 0,0 1 0,1 1 0,-16 21 0,21-24 0,2 0 0,-1 0 0,2 0 0,-1 1 0,1-1 0,1 1 0,0 0 0,0 0 0,1 1 0,1-1 0,-1 16 0,2-19 0,0 1 0,1-1 0,0 0 0,0 0 0,1 0 0,0 0 0,1 0 0,-1 0 0,1-1 0,1 1 0,0-1 0,0 0 0,0 0 0,1 0 0,0-1 0,7 8 0,15 12 0,1-2 0,1-1 0,1-1 0,1-1 0,1-2 0,0-1 0,39 14 0,-20-13 0,0-3 0,1-1 0,1-4 0,67 8 0,-53-8 0,74 22 0,-91-19 0,1-3 0,0-1 0,71 3 0,-75-9 0,-1 3 0,1 1 0,80 26 0,-37-9 0,-72-20 0,90 24 0,1-5 0,223 20 0,230-44 0,-240-3 0,1072 3 0,-1364-1 0,0-1 0,-1-1 0,1-2 0,-1-1 0,0-1 0,0-2 0,-1 0 0,0-2 0,-1-2 0,34-19 0,-52 25 0,-1 1 0,0-1 0,0-1 0,0 1 0,-1-1 0,0-1 0,0 1 0,-1-1 0,0-1 0,-1 1 0,0-1 0,0 0 0,-1 0 0,0 0 0,-1 0 0,0-1 0,1-13 0,2-18 0,-1-1 0,-4-85 0,-1 113 0,-1-3 0,0 1 0,0 0 0,-2 0 0,0 1 0,-10-30 0,9 35 0,-1 1 0,0 0 0,0 1 0,-1-1 0,0 1 0,-1 0 0,0 1 0,0 0 0,-1 0 0,-8-7 0,11 11 0,-23-21 0,-1 1 0,-1 2 0,-1 1 0,0 1 0,-39-17 0,-9 2 0,-98-37 0,-98-12 0,-312-51 0,534 123 0,1-2 0,1-1 0,0-4 0,-71-35 0,108 48-170,-2 0-1,1 1 0,0 1 1,-1 0-1,0 2 0,0-1 1,-19 1-1,-1 1-6655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19:48:3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4436 317 24575,'-1676'0'0,"1645"-2"0,1-1 0,-43-9 0,37 5 0,-40-3 0,11 8 0,33 2 0,0-1 0,-54-11 0,39 3 0,0 2 0,-61-1 0,-97 9 0,78 1 0,-253-2 0,349 2 0,0 1 0,-55 14 0,33-6 0,19-3 0,-46 17 0,55-16 0,-2 0 0,1-2 0,-35 4 0,33-6 0,-1 1 0,1 1 0,-34 14 0,-27 8 0,-84 26 0,33-9 0,126-41 0,1 1 0,0 0 0,0 1 0,0 1 0,1 0 0,-16 12 0,11-7 0,-36 21 0,-10-7 0,41-19 0,1 2 0,-29 16 0,46-23 0,1 0 0,-1 1 0,0-1 0,1 1 0,0 0 0,0 0 0,0 0 0,0 0 0,0 0 0,1 1 0,0-1 0,0 1 0,0 0 0,1 0 0,-1-1 0,1 1 0,-1 10 0,0 7 0,2 0 0,2 40 0,0-30 0,-2-22 0,0-1 0,1 0 0,0 1 0,0-1 0,1 0 0,0 0 0,1 0 0,0 0 0,0 0 0,1-1 0,0 0 0,1 1 0,0-1 0,0-1 0,0 1 0,1-1 0,0 0 0,14 12 0,37 26 0,2-2 0,118 63 0,-167-101 0,1 0 0,0-1 0,0 0 0,0-1 0,0 0 0,0-1 0,16 2 0,84-1 0,-82-4 0,-1 1 0,0 1 0,30 6 0,32 12 0,1-3 0,183 5 0,1667-22 0,-1664 18 0,-25 0 0,-27 1 0,3-1 0,369-17 0,-270-1 0,-301 0 0,-1-1 0,0 0 0,0-2 0,0-1 0,-1-1 0,0-1 0,0-2 0,43-20 0,-37 15 0,-7 4 0,-2 0 0,0-1 0,0-2 0,-1 0 0,36-30 0,-30 18 0,151-163 0,-159 163 0,-2-2 0,0 0 0,15-41 0,-26 58 0,3-9 0,-1-1 0,-1 0 0,-1 0 0,-1 0 0,-1 0 0,1-29 0,-3 1 0,-8-77 0,4 106 0,-1-1 0,-1 1 0,-1 0 0,0 0 0,-2 1 0,0 0 0,-1 0 0,-1 1 0,0 0 0,-2 0 0,0 2 0,0-1 0,-2 1 0,1 1 0,-2 1 0,0 0 0,-31-20 0,-19-12 0,40 27 0,0 1 0,-1 0 0,-1 2 0,0 1 0,-52-18 0,-107-29 0,152 54 0,-2 1 0,1 2 0,-1 2 0,1 1 0,-42 5 0,-1-1 0,61-3 0,0-1 0,0 1 0,1 0 0,-1 1 0,0 1 0,1 1 0,0 0 0,-1 1 0,1 1 0,-24 11 0,-64 32 0,69-33 0,1 1 0,-38 24 0,-45 32 0,39-22-1365,59-35-5461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19:48:40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1291 24575,'472'19'0,"-83"-2"0,679-14 0,-554-5 0,-476 2 0,1 1 0,-1 2 0,0 2 0,0 2 0,0 1 0,41 15 0,-56-16 0,-1 0 0,2-2 0,-1-1 0,43 3 0,98-8 0,-70-2 0,608 3 0,-666 2 0,69 12 0,-11 0 0,360-5 0,-311-10 0,-113 0 0,0-1 0,1-2 0,46-12 0,87-34 0,-106 30 0,0 2 0,80-13 0,-84 24 0,-1-3 0,-1-2 0,0-2 0,66-27 0,-61 16 0,150-58 0,-49 27 0,95-29 0,-33 13 0,-194 63 0,-1 0 0,-1-1 0,1-1 0,-2-2 0,23-15 0,14 0 0,-45 22 0,0-1 0,18-11 0,5-4 0,-25 15 0,0-1 0,0 0 0,-1-1 0,16-14 0,-24 19 0,-1 0 0,1 0 0,-1-1 0,0 1 0,-1 0 0,1-1 0,-1 0 0,0 0 0,0 0 0,0 0 0,-1 0 0,1 0 0,-1 0 0,-1 0 0,1 0 0,-1-11 0,-1 4 0,0 0 0,-1 1 0,-1-1 0,0 1 0,-1-1 0,0 1 0,0 0 0,-1 0 0,-1 1 0,0-1 0,0 1 0,-1 1 0,0-1 0,-1 1 0,0 0 0,-1 1 0,-12-10 0,-16-12 0,-2 2 0,-80-44 0,114 70 0,-38-24 0,-2 2 0,-1 2 0,0 2 0,-68-19 0,-191-13 0,108 23 0,82 11 0,-1 4 0,-157 2 0,-2156 16 0,1380-5 0,905 5 0,-204 31 0,186-4 0,95-16 0,-1-3 0,-100 5 0,116-17 0,8 0 0,1 1 0,-1 2 0,1 2 0,-50 12 0,-53 29 0,72-21 0,-82 17 0,137-37 0,-1 1 0,1 0 0,0 2 0,1 0 0,0 2 0,0 0 0,-16 12 0,-111 92 0,139-109 0,-58 48 0,-63 58 0,119-101 0,1-1 0,0 1 0,0 0 0,1 1 0,1 0 0,0 0 0,0 0 0,1 0 0,-4 22 0,1 1 0,1 0 0,-1 39 0,4-9 0,6 99 0,-2-158 0,0 1 0,0 0 0,1-1 0,0 1 0,0 0 0,0-1 0,0 0 0,1 0 0,0 1 0,0-1 0,0-1 0,5 6 0,4 3 0,1-1 0,24 18 0,4 4 0,-29-23 0,0 0 0,1-2 0,0 1 0,0-1 0,1-1 0,0 0 0,1-1 0,18 6 0,44 16 0,-52-18 0,1-2 0,0 0 0,1-2 0,-1 0 0,46 4 0,-39-8 62,47 11-1,-48-7-805,44 3 0,-46-8-6082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19:48:44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5119 288 24575,'-28'-2'0,"0"0"0,1-3 0,-43-10 0,13 2 0,-591-124 0,463 105 0,-237-10 0,-384 30 0,516 15 0,163 1 0,-206 35 0,1 2 0,188-26 0,-89-5 0,56-6 0,139 1 0,1 2 0,0 1 0,-71 25 0,72-20 0,-1-1 0,-1-2 0,-68 8 0,43-16 0,36-2 0,-52 7 0,71-5 0,-1 0 0,1 0 0,0 0 0,0 1 0,0 0 0,1 1 0,-1 0 0,1 0 0,0 1 0,-10 7 0,-68 58 0,47-41 0,2 1 0,0 3 0,-36 43 0,-34 71 0,91-121 0,0 0 0,2 2 0,-18 54 0,14-26 0,3 0 0,2 2 0,3-1 0,3 1 0,0 67 0,6-108 0,9 223 0,-5-198 0,2 0 0,2 0 0,22 67 0,-13-57 0,35 86 0,-44-122 0,0 0 0,1-1 0,1-1 0,0 1 0,1-1 0,18 17 0,15 16 0,-30-32 0,0 0 0,0-1 0,2 0 0,22 15 0,-7-10 0,0-1 0,1-1 0,0-2 0,2-2 0,56 16 0,18-1 0,149 32 0,-190-48 0,129 7 0,391-19 0,-252-2 0,13-20 0,-205 10 0,159-24 0,106-5 0,224 40 0,-295 3 0,-276-3 0,1-2 0,-1-3 0,0-3 0,0-3 0,-1-2 0,78-29 0,-126 38 0,0 0 0,0-1 0,-1-1 0,0 0 0,0 0 0,16-16 0,-1-2 0,24-32 0,-46 53 0,12-16 0,4-2 0,23-36 0,-38 49 0,1 0 0,-2 0 0,1-1 0,-2 0 0,1 1 0,-1-2 0,3-17 0,0-39 0,-3 0 0,-5-70 0,-1 32 0,3 58 0,-2 1 0,-2 0 0,-1-1 0,-3 1 0,-2 1 0,-2 0 0,-34-83 0,-1 20 0,-33-66 0,37 98 0,-57-76 0,83 127 0,-127-163 0,125 164 0,2-1 0,-23-40 0,21 32 0,-25-33 0,31 49-341,1 0 0,0-1-1,-10-22 1,10 10-6485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19:53:48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1859 720 24575,'-39'-2'0,"1"-2"0,-39-8 0,31 4 0,-20-6 0,-87-30 0,97 27 0,-123-28 0,49 15 0,97 22 0,0 2 0,-1 2 0,-35-1 0,-104 6 0,60 2 0,-343-3 0,451-1 0,0 1 0,0 0 0,0 0 0,1 1 0,-1 0 0,0 0 0,0 0 0,1 0 0,-1 0 0,0 1 0,1 0 0,0 0 0,-1 0 0,1 1 0,0 0 0,0-1 0,0 1 0,1 1 0,-1-1 0,1 0 0,-1 1 0,1 0 0,0 0 0,1 0 0,-1 0 0,-2 6 0,-3 2 0,1 2 0,1-1 0,0 1 0,1 0 0,0 0 0,1 0 0,1 1 0,0-1 0,1 1 0,1 0 0,0 0 0,1 0 0,0 0 0,6 28 0,-1-7 0,2 0 0,1-1 0,3 0 0,26 62 0,-1-18 0,-20-40 0,37 60 0,-29-60 0,-6-9 0,28 34 0,-34-46 0,0-1 0,11 21 0,-18-26 0,2 0 0,0-1 0,0 0 0,1 0 0,0-1 0,1 0 0,0 0 0,13 9 0,-9-10 0,4 3 0,0 1 0,29 29 0,-30-28 0,1 0 0,0-2 0,0 1 0,1-2 0,37 17 0,-44-23 0,1 0 0,0 0 0,0-1 0,1 0 0,-1-1 0,1 0 0,0-1 0,15 0 0,96-3 0,-62-1 0,15 1 0,147-8 0,-200 6 0,0-1 0,0-1 0,0-1 0,-1-1 0,0-2 0,0 0 0,23-13 0,27-17 0,-43 24 0,0-1 0,-2-1 0,48-38 0,36-53 0,-94 88 0,-2 0 0,-1-1 0,-1-1 0,12-23 0,19-33 0,-32 60 0,-2 0 0,0-1 0,-1-1 0,-1 0 0,-1 0 0,9-35 0,-2-21 0,-4-1 0,3-116 0,-14 175 0,-1 0 0,-6-32 0,6 42 0,-1 1 0,-1 0 0,1 0 0,-1 0 0,0 1 0,-1-1 0,0 0 0,0 1 0,-7-9 0,-9-10 0,-29-52 0,36 54 0,-1 1 0,-1 1 0,-27-30 0,30 39 0,-1 2 0,0 0 0,-1 0 0,0 1 0,-1 1 0,0 0 0,0 1 0,-1 0 0,1 2 0,-1 0 0,-28-5 0,-7-2 0,0 3 0,-1 2 0,-63-1 0,-392 9 0,490 0 0,-1 1 0,0 1 0,1 0 0,0 1 0,0 0 0,-19 9 0,-97 47 0,121-53 0,-7 3 0,1 2 0,-27 21 0,-14 9 0,33-23 0,0 1 0,0 1 0,2 1 0,1 1 0,1 1 0,-23 31 0,38-43 0,0-1 0,1 1 0,0 1 0,1-1 0,1 1 0,0-1 0,-4 20 0,2 4 0,-3 54 0,9 256 0,2-329 0,0 0 0,2-1 0,0 0 0,1 1 0,11 24 0,44 74 0,-8-16 0,128 217 0,-174-307 0,5 8 0,0-1 0,1 0 0,1-1 0,0-1 0,1 0 0,0 0 0,1-2 0,1 1 0,0-2 0,0 0 0,34 15 0,-3-5 0,-17-7 0,1-1 0,47 13 0,-62-22 0,31 7 0,0-1 0,55 4 0,-87-13 0,0-1 0,0 0 0,0-1 0,0-1 0,0 0 0,-1-1 0,1-1 0,-1 0 0,1-1 0,-2 0 0,18-10 0,18-17 0,-2-1 0,-2-3 0,-1-2 0,49-53 0,23-46 0,-84 99 0,45-73 0,-59 83 0,3-3 0,-1-1 0,-2-1 0,-1-1 0,-1-1 0,-2 0 0,-2-1 0,15-67 0,0-34 0,-13 77 0,10-99 0,-22 112 0,-1 0 0,-2 0 0,-3 0 0,-14-72 0,13 97 0,-1-1 0,-1 2 0,-1-1 0,0 1 0,-2 0 0,-1 0 0,0 1 0,-2 1 0,0 0 0,-1 1 0,-21-22 0,5 12 0,-1 1 0,-1 2 0,-1 1 0,-1 1 0,-1 2 0,-55-24 0,49 26 0,-1 3 0,-80-21 0,71 26 0,0 2 0,-1 2 0,-55 0 0,64 6 0,0 2 0,1 1 0,-1 3 0,1 2 0,0 1 0,-49 17 0,4 3 0,-28 11 0,99-32 0,1 0 0,-1 1 0,1 1 0,-26 21 0,-5 7 0,7-6 0,-36 37 0,63-55 0,1 0 0,0 0 0,1 1 0,1 1 0,0 0 0,-12 28 0,-9 27 0,-29 82 0,51-129 0,2 1 0,1 0 0,1 0 0,-2 42 0,10 336 0,-4-384 0,2 0 0,0 0 0,1-1 0,1 1 0,1-1 0,8 21 0,49 97 0,-37-84 0,21 33 0,64 90 0,-99-158 0,31 44 0,3-2 0,2-3 0,56 52 0,-61-72 0,2-2 0,80 48 0,-91-61 0,-18-12 0,1 0 0,0-1 0,24 6 0,22 11 0,-51-18-136,0-1-1,-1 0 1,2-1-1,-1 0 1,0-1-1,1 0 1,0-1-1,-1 0 0,19 0 1,-2-5-6690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02T19:53:5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4498 394 24575,'-250'-63'0,"87"25"0,-395-92 0,290 63 0,41 8 0,166 47 0,-110-9 0,-314 18 0,250 5 0,186 1 0,1 2 0,1 2 0,-1 3 0,-46 15 0,35-9 0,-104 14 0,125-25 0,0 3 0,-38 12 0,38-9 0,-69 10 0,62-14 0,1 3 0,0 1 0,-76 31 0,100-34 0,-10 0 0,0 0 0,0-2 0,-59 4 0,-7 1 0,62-4 0,-1 1 0,1 2 0,1 1 0,0 1 0,1 2 0,-58 34 0,-79 68 0,145-95 0,0 0 0,1 1 0,1 1 0,-25 36 0,30-35 0,2 1 0,0 1 0,2 0 0,1 0 0,1 2 0,1-1 0,2 1 0,1 1 0,1-1 0,1 1 0,1 0 0,2 1 0,1 31 0,1-27 0,0-6 0,4 41 0,-3-59 0,1-1 0,0 1 0,1-1 0,0 0 0,0 0 0,1-1 0,0 1 0,7 10 0,-3-6 0,1 0 0,1-1 0,17 18 0,-21-25 0,-1 0 0,1-1 0,0 1 0,1-2 0,-1 1 0,1-1 0,0 0 0,0 0 0,13 3 0,67 13 0,-38-9 0,54 18 0,-71-18 0,0-1 0,0-2 0,1-2 0,38 3 0,133-6 0,-125-3 0,-6-3 0,1-4 0,72-16 0,0 0 0,-64 14 0,51-8 0,-92 13 0,1 1 0,63 2 0,-66 3 0,0-2 0,0-1 0,46-10 0,-19-4 0,-21 5 0,76-10 0,105-12 0,-38 3 0,-68 22 0,144 8 0,-110 2 0,559-2 0,-646 3 0,-1 3 0,79 17 0,-82-8 0,-44-10 0,0 0 0,1-1 0,24 2 0,321-5 0,-179-3 0,-153 0 0,-1-1 0,53-13 0,-39 7 0,-37 7 0,-1 0 0,1-1 0,0 0 0,-1-1 0,1 0 0,-1 0 0,0-1 0,0 0 0,-1 0 0,0-1 0,0 0 0,0 0 0,0-1 0,-1 0 0,0 0 0,-1 0 0,0-1 0,0 0 0,0 0 0,4-10 0,34-62 0,-34 65 0,0 1 0,-1-1 0,-1-1 0,0 0 0,-1 0 0,-1 0 0,7-33 0,-10 32 0,-1-1 0,0-1 0,-1 1 0,-5-33 0,3 39 0,-1 1 0,-1 0 0,1 0 0,-2 0 0,0 1 0,0-1 0,-1 1 0,-11-16 0,-4-1 0,-46-47 0,55 63 0,-1 0 0,0 0 0,-1 1 0,0 1 0,-29-14 0,17 9 0,0-1 0,1 0 0,1-2 0,-24-21 0,24 18 0,-1 0 0,-2 2 0,-35-19 0,11 14 0,26 13 0,0-1 0,1-2 0,-33-22 0,41 25 0,0 0 0,-1 1 0,0 0 0,-1 2 0,-35-11 0,-25-10 0,63 23 0,0 0 0,0 1 0,0 1 0,-1 0 0,-21 0 0,7 0 0,27 2-114,-1 1 1,0-1-1,0 0 0,1 0 0,-1 0 1,1-1-1,-1 1 0,1-1 0,-1 0 1,1 0-1,-4-2 0,-7-10-6712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A71A5-84B8-419D-8F9D-41794D39D1B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3305-2232-414C-84F7-CB089EDB0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kb/HT20276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kb/HT202769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www.accessibility.com</a:t>
            </a:r>
            <a:r>
              <a:rPr lang="en-US" dirty="0"/>
              <a:t>/blog/</a:t>
            </a:r>
            <a:r>
              <a:rPr lang="en-US" dirty="0" err="1"/>
              <a:t>ios</a:t>
            </a:r>
            <a:r>
              <a:rPr lang="en-US"/>
              <a:t>-v.-android-mobility-accessibility-features-listed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D1EA-88BF-47C3-A107-C93DDA7C3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8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</a:t>
            </a:r>
            <a:r>
              <a:rPr lang="en-US" dirty="0" err="1"/>
              <a:t>Tgd_FOfCoSA?si</a:t>
            </a:r>
            <a:r>
              <a:rPr lang="en-US" dirty="0"/>
              <a:t>=HpBAOf913Bry-LYG</a:t>
            </a:r>
          </a:p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/UNyOI5L5Ktk?si=n5gz0mHPZ_PKJeEs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3D1EA-88BF-47C3-A107-C93DDA7C3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4BDAB-60C7-A914-E0F5-C2E8322DD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824D8-7375-780E-F715-7EAEBA61B8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ABCE52-B075-A296-01D9-C63D86AEF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50"/>
              </a:spcAft>
            </a:pPr>
            <a:r>
              <a:rPr lang="en-US" b="1" dirty="0">
                <a:effectLst/>
                <a:latin typeface="Helvetica Neue" panose="02000503000000020004" pitchFamily="2" charset="0"/>
              </a:rPr>
              <a:t>Use the side or top button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If your device doesn't have a Home button, it has either a side or top button.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set up Accessibility Shortcut: Go to Settings &gt; Accessibility &gt; Accessibility Shortcut, then select the features that you use the most.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use Accessibility Shortcut: Triple-click the side or top button.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slow down the double-click or triple-click speed for the side or top button: Go to Settings &gt; Accessibility &gt; Side [or Top] Button, then change the setting.</a:t>
            </a:r>
          </a:p>
          <a:p>
            <a:pPr>
              <a:spcAft>
                <a:spcPts val="150"/>
              </a:spcAft>
            </a:pPr>
            <a:r>
              <a:rPr lang="en-US" b="1" dirty="0">
                <a:effectLst/>
                <a:latin typeface="Helvetica Neue" panose="02000503000000020004" pitchFamily="2" charset="0"/>
              </a:rPr>
              <a:t>Use the Home button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set up Accessibility Shortcut: Go to Settings &gt; Accessibility &gt; Accessibility Shortcut, then select the features that you use the most.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use Accessibility Shortcut: Triple-click the Home button.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slow down the double-click or triple-click speed for the Home button: Go to Settings &gt; Accessibility &gt; Home Button, then change the setting.</a:t>
            </a:r>
          </a:p>
          <a:p>
            <a:pPr>
              <a:spcAft>
                <a:spcPts val="150"/>
              </a:spcAft>
            </a:pPr>
            <a:r>
              <a:rPr lang="en-US" b="1" dirty="0">
                <a:effectLst/>
                <a:latin typeface="Helvetica Neue" panose="02000503000000020004" pitchFamily="2" charset="0"/>
              </a:rPr>
              <a:t>Use Control Center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customize Control Center: Go to Settings &gt; Control Center then tap the Add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next to accessibility features such as Accessibility Shortcuts, Magnifier, Hearing Aids, and Guided Access.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activate an accessibility feature from Control Center: </a:t>
            </a:r>
            <a:r>
              <a:rPr lang="en-US" u="sng" dirty="0">
                <a:effectLst/>
                <a:latin typeface="Helvetica Neue" panose="02000503000000020004" pitchFamily="2" charset="0"/>
                <a:hlinkClick r:id="rId3"/>
              </a:rPr>
              <a:t>Open Control Center</a:t>
            </a:r>
            <a:r>
              <a:rPr lang="en-US" dirty="0">
                <a:effectLst/>
                <a:latin typeface="Helvetica Neue" panose="02000503000000020004" pitchFamily="2" charset="0"/>
              </a:rPr>
              <a:t>, then tap the accessibility feature.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B77EF-4219-39FB-C3BD-F7F9CC0AE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63305-2232-414C-84F7-CB089EDB00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4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EA369-6D50-7CA9-1DB9-1A2D0860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48DEA-9070-EE34-BF73-D17DBC9FA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E2D9AD-D065-A078-D780-D89B8E32A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50"/>
              </a:spcAft>
            </a:pPr>
            <a:r>
              <a:rPr lang="en-US" b="1" dirty="0">
                <a:effectLst/>
                <a:latin typeface="Helvetica Neue" panose="02000503000000020004" pitchFamily="2" charset="0"/>
              </a:rPr>
              <a:t>Use the side or top button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If your device doesn't have a Home button, it has either a side or top button.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set up Accessibility Shortcut: Go to Settings &gt; Accessibility &gt; Accessibility Shortcut, then select the features that you use the most.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use Accessibility Shortcut: Triple-click the side or top button.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slow down the double-click or triple-click speed for the side or top button: Go to Settings &gt; Accessibility &gt; Side [or Top] Button, then change the setting.</a:t>
            </a:r>
          </a:p>
          <a:p>
            <a:pPr>
              <a:spcAft>
                <a:spcPts val="150"/>
              </a:spcAft>
            </a:pPr>
            <a:r>
              <a:rPr lang="en-US" b="1" dirty="0">
                <a:effectLst/>
                <a:latin typeface="Helvetica Neue" panose="02000503000000020004" pitchFamily="2" charset="0"/>
              </a:rPr>
              <a:t>Use the Home button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set up Accessibility Shortcut: Go to Settings &gt; Accessibility &gt; Accessibility Shortcut, then select the features that you use the most.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use Accessibility Shortcut: Triple-click the Home button.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slow down the double-click or triple-click speed for the Home button: Go to Settings &gt; Accessibility &gt; Home Button, then change the setting.</a:t>
            </a:r>
          </a:p>
          <a:p>
            <a:pPr>
              <a:spcAft>
                <a:spcPts val="150"/>
              </a:spcAft>
            </a:pPr>
            <a:r>
              <a:rPr lang="en-US" b="1" dirty="0">
                <a:effectLst/>
                <a:latin typeface="Helvetica Neue" panose="02000503000000020004" pitchFamily="2" charset="0"/>
              </a:rPr>
              <a:t>Use Control Center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customize Control Center: Go to Settings &gt; Control Center then tap the Add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next to accessibility features such as Accessibility Shortcuts, Magnifier, Hearing Aids, and Guided Access.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To activate an accessibility feature from Control Center: </a:t>
            </a:r>
            <a:r>
              <a:rPr lang="en-US" u="sng" dirty="0">
                <a:effectLst/>
                <a:latin typeface="Helvetica Neue" panose="02000503000000020004" pitchFamily="2" charset="0"/>
                <a:hlinkClick r:id="rId3"/>
              </a:rPr>
              <a:t>Open Control Center</a:t>
            </a:r>
            <a:r>
              <a:rPr lang="en-US" dirty="0">
                <a:effectLst/>
                <a:latin typeface="Helvetica Neue" panose="02000503000000020004" pitchFamily="2" charset="0"/>
              </a:rPr>
              <a:t>, then tap the accessibility feature.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CB23D-4437-4E6F-E9AC-05ED52934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63305-2232-414C-84F7-CB089EDB00D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6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6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5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6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68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1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5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0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5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4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F9DF92-C67E-4DAB-807F-B642584327A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9E8579A-29AA-4469-96D0-B93C82AF8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10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22.jpeg"/><Relationship Id="rId7" Type="http://schemas.openxmlformats.org/officeDocument/2006/relationships/image" Target="../media/image3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39.png"/><Relationship Id="rId5" Type="http://schemas.openxmlformats.org/officeDocument/2006/relationships/image" Target="../media/image24.PNG"/><Relationship Id="rId10" Type="http://schemas.openxmlformats.org/officeDocument/2006/relationships/customXml" Target="../ink/ink5.xml"/><Relationship Id="rId4" Type="http://schemas.openxmlformats.org/officeDocument/2006/relationships/image" Target="../media/image2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7.jpeg"/><Relationship Id="rId7" Type="http://schemas.openxmlformats.org/officeDocument/2006/relationships/image" Target="../media/image45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jpeg"/><Relationship Id="rId7" Type="http://schemas.openxmlformats.org/officeDocument/2006/relationships/customXml" Target="../ink/ink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customXml" Target="../ink/ink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CB1938-7F77-EA19-80B1-5595B6E26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Technology and Supports for Aphasia:</a:t>
            </a:r>
            <a:br>
              <a:rPr lang="en-US" dirty="0"/>
            </a:br>
            <a:r>
              <a:rPr lang="en-US" sz="2000" dirty="0"/>
              <a:t>Apps, phone features, transportation assistance, artificial intelligence (AI), and MORE!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C29EDF2-139C-899C-85EA-83C5AB0EA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Brooke Lang, M.A., CCC-SLP (Owner of Integrative Reconnective Aphasia Therapy)</a:t>
            </a:r>
          </a:p>
          <a:p>
            <a:r>
              <a:rPr lang="en-US" sz="2000" dirty="0"/>
              <a:t>Bryn Bowles (Aphasia survivor)</a:t>
            </a:r>
          </a:p>
        </p:txBody>
      </p:sp>
    </p:spTree>
    <p:extLst>
      <p:ext uri="{BB962C8B-B14F-4D97-AF65-F5344CB8AC3E}">
        <p14:creationId xmlns:p14="http://schemas.microsoft.com/office/powerpoint/2010/main" val="52675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9D6E6-984D-2DDD-791F-EF024158D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402B-8A21-3D32-4CC2-FF8447FAD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dirty="0"/>
              <a:t>Tap the chevron icon (&gt;) on the left side of your message.</a:t>
            </a:r>
          </a:p>
          <a:p>
            <a:r>
              <a:rPr lang="en-US" dirty="0"/>
              <a:t>Tap the ‘+’ icon to bring up the text menu options.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B67C5-CE47-4E22-B620-8890FCB52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590" y="2278088"/>
            <a:ext cx="7064538" cy="4445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38CA4B-E09D-45C8-9C3C-059D48440095}"/>
              </a:ext>
            </a:extLst>
          </p:cNvPr>
          <p:cNvSpPr txBox="1">
            <a:spLocks/>
          </p:cNvSpPr>
          <p:nvPr/>
        </p:nvSpPr>
        <p:spPr>
          <a:xfrm>
            <a:off x="810001" y="484094"/>
            <a:ext cx="10571998" cy="12132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500" dirty="0">
                <a:latin typeface="-apple-system"/>
              </a:rPr>
              <a:t>How to send scheduled texts using </a:t>
            </a:r>
            <a:br>
              <a:rPr lang="en-US" sz="6500" dirty="0">
                <a:latin typeface="-apple-system"/>
              </a:rPr>
            </a:br>
            <a:r>
              <a:rPr lang="en-US" sz="6500" u="sng" dirty="0">
                <a:latin typeface="-apple-system"/>
              </a:rPr>
              <a:t>Samsung Messages</a:t>
            </a:r>
            <a:br>
              <a:rPr lang="en-US" sz="3100" dirty="0">
                <a:latin typeface="-apple-system"/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614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8B5FD-2309-0E5F-0BDE-4458451CA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E6A2-4FAA-A6D1-E003-F5F658B22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dirty="0"/>
              <a:t>Select “schedule message” to access the date and time options.</a:t>
            </a:r>
          </a:p>
          <a:p>
            <a:r>
              <a:rPr lang="en-US" dirty="0"/>
              <a:t>Set your date and time within the provided range or choose “set schedule later” for more options, then press “done.”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83F9F-FBFF-3999-8584-E116DF89D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628" y="2108499"/>
            <a:ext cx="6742355" cy="42422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1A1FAC-A337-DB44-3C63-CDE4CDACA366}"/>
              </a:ext>
            </a:extLst>
          </p:cNvPr>
          <p:cNvSpPr txBox="1">
            <a:spLocks/>
          </p:cNvSpPr>
          <p:nvPr/>
        </p:nvSpPr>
        <p:spPr>
          <a:xfrm>
            <a:off x="810001" y="484094"/>
            <a:ext cx="10571998" cy="12132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500" dirty="0">
                <a:latin typeface="-apple-system"/>
              </a:rPr>
              <a:t>How to send scheduled texts using </a:t>
            </a:r>
            <a:br>
              <a:rPr lang="en-US" sz="6500" dirty="0">
                <a:latin typeface="-apple-system"/>
              </a:rPr>
            </a:br>
            <a:r>
              <a:rPr lang="en-US" sz="6500" u="sng" dirty="0">
                <a:latin typeface="-apple-system"/>
              </a:rPr>
              <a:t>Samsung Messages</a:t>
            </a:r>
            <a:br>
              <a:rPr lang="en-US" sz="3100" dirty="0">
                <a:latin typeface="-apple-system"/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19047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D5006-8FD5-C3AF-1B57-668FD5A0C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0DCCC-5081-6D95-0DCD-506589418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Review your message and ensure the time shown above your text is correct, then press the paper plane icon to the right of your message to schedule your text.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A516C-AD68-A858-F5E5-EAE04D834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2131037"/>
            <a:ext cx="7155305" cy="45021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8552108-D726-11E2-205A-61F1042A67D3}"/>
              </a:ext>
            </a:extLst>
          </p:cNvPr>
          <p:cNvSpPr txBox="1">
            <a:spLocks/>
          </p:cNvSpPr>
          <p:nvPr/>
        </p:nvSpPr>
        <p:spPr>
          <a:xfrm>
            <a:off x="810001" y="484094"/>
            <a:ext cx="10571998" cy="12132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6500" dirty="0">
                <a:latin typeface="-apple-system"/>
              </a:rPr>
              <a:t>How to send scheduled texts using </a:t>
            </a:r>
            <a:br>
              <a:rPr lang="en-US" sz="6500" dirty="0">
                <a:latin typeface="-apple-system"/>
              </a:rPr>
            </a:br>
            <a:r>
              <a:rPr lang="en-US" sz="6500" u="sng" dirty="0">
                <a:latin typeface="-apple-system"/>
              </a:rPr>
              <a:t>Samsung Messages</a:t>
            </a:r>
            <a:br>
              <a:rPr lang="en-US" sz="3100" dirty="0">
                <a:latin typeface="-apple-system"/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4357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6D0DA-AC37-C298-7E7D-40EC01F38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560" y="1231708"/>
            <a:ext cx="698654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Turn on Siri to listen for atypical speech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79564-F82B-664F-23D4-995802BFA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226" y="2555806"/>
            <a:ext cx="6986548" cy="39988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Siri can recognize a wider range of speech patterns</a:t>
            </a:r>
          </a:p>
          <a:p>
            <a:r>
              <a:rPr lang="en-US" sz="2400" dirty="0"/>
              <a:t>You can have Siri listen for atypical speech.</a:t>
            </a:r>
          </a:p>
          <a:p>
            <a:r>
              <a:rPr lang="en-US" sz="2400" dirty="0"/>
              <a:t>This may be helpful if you have an acquired or progressive condition that affects speech, such as cerebral palsy, amyotrophic lateral sclerosis (ALS), or </a:t>
            </a:r>
            <a:r>
              <a:rPr lang="en-US" sz="2400" b="1" i="1" dirty="0"/>
              <a:t>stroke</a:t>
            </a:r>
            <a:r>
              <a:rPr lang="en-US" sz="2400" dirty="0"/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Go to Settings ® &gt; Accessibility &gt; Siri, then turn on Listen for Atypical Speech</a:t>
            </a:r>
          </a:p>
          <a:p>
            <a:endParaRPr lang="en-US" dirty="0"/>
          </a:p>
        </p:txBody>
      </p:sp>
      <p:pic>
        <p:nvPicPr>
          <p:cNvPr id="4098" name="Picture 2" descr="Apple is improving Siri to better recognize people with atypical speech ...">
            <a:extLst>
              <a:ext uri="{FF2B5EF4-FFF2-40B4-BE49-F238E27FC236}">
                <a16:creationId xmlns:a16="http://schemas.microsoft.com/office/drawing/2014/main" id="{6AC15B0B-4B86-9CE3-3686-71D5A679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60" y="2759528"/>
            <a:ext cx="4777940" cy="28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w to Enable and Customize Siri in macOS Sonoma and Ventura">
            <a:extLst>
              <a:ext uri="{FF2B5EF4-FFF2-40B4-BE49-F238E27FC236}">
                <a16:creationId xmlns:a16="http://schemas.microsoft.com/office/drawing/2014/main" id="{D6B78ACB-793A-691B-47BD-0DA0D09A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4830"/>
            <a:ext cx="2548393" cy="143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43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B8732-80CA-58AC-2D79-6C81D644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26" y="2335576"/>
            <a:ext cx="1422400" cy="1422400"/>
          </a:xfrm>
          <a:prstGeom prst="rect">
            <a:avLst/>
          </a:prstGeom>
        </p:spPr>
      </p:pic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C178D602-A0C2-56F3-B492-126A118A0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45" y="-163287"/>
            <a:ext cx="3163373" cy="6858000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629982C0-6844-F04A-22A3-795F1E785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627" y="-163287"/>
            <a:ext cx="3163373" cy="6858000"/>
          </a:xfrm>
          <a:prstGeom prst="rect">
            <a:avLst/>
          </a:prstGeom>
        </p:spPr>
      </p:pic>
      <p:pic>
        <p:nvPicPr>
          <p:cNvPr id="8" name="Picture 7" descr="A screenshot of a phone&#10;&#10;Description automatically generated">
            <a:extLst>
              <a:ext uri="{FF2B5EF4-FFF2-40B4-BE49-F238E27FC236}">
                <a16:creationId xmlns:a16="http://schemas.microsoft.com/office/drawing/2014/main" id="{D4CD19EF-E6E8-8891-B313-22866DBDB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913" y="-114301"/>
            <a:ext cx="3163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2EBD-5886-71B9-297E-CAFFC08D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3FBC-8252-5003-A23F-C740C348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Voice Control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E7453-3F69-5748-58E8-B20324CDE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754110"/>
            <a:ext cx="11682805" cy="3636511"/>
          </a:xfrm>
        </p:spPr>
        <p:txBody>
          <a:bodyPr>
            <a:normAutofit/>
          </a:bodyPr>
          <a:lstStyle/>
          <a:p>
            <a:r>
              <a:rPr lang="en-US" sz="2000" dirty="0"/>
              <a:t>Set voice commands to a WORD or SOUND</a:t>
            </a:r>
          </a:p>
          <a:p>
            <a:r>
              <a:rPr lang="en-US" sz="2000" dirty="0"/>
              <a:t>Have had some trouble with this feature working consistently</a:t>
            </a:r>
          </a:p>
        </p:txBody>
      </p:sp>
    </p:spTree>
    <p:extLst>
      <p:ext uri="{BB962C8B-B14F-4D97-AF65-F5344CB8AC3E}">
        <p14:creationId xmlns:p14="http://schemas.microsoft.com/office/powerpoint/2010/main" val="105489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C975-C9BC-C2F9-E930-8DC056D3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CFFAA-7BD3-2C33-C9BC-F8BD5518F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Voice Control Commands</a:t>
            </a:r>
          </a:p>
        </p:txBody>
      </p:sp>
      <p:pic>
        <p:nvPicPr>
          <p:cNvPr id="4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C26E83B2-0278-ADB5-311C-9BB7B6D37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43" y="1646534"/>
            <a:ext cx="2352262" cy="510389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9AE3A70-0867-40B0-224E-39CE888CC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09" y="1646534"/>
            <a:ext cx="2352262" cy="5103889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599A23C3-716F-0BC5-6BE7-1B2D7D479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449"/>
          <a:stretch/>
        </p:blipFill>
        <p:spPr>
          <a:xfrm>
            <a:off x="3468465" y="1646535"/>
            <a:ext cx="2673084" cy="5103888"/>
          </a:xfrm>
          <a:prstGeom prst="rect">
            <a:avLst/>
          </a:prstGeo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2FB5A15E-E848-A8D6-A6B1-CD45EDA8F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9" b="5566"/>
          <a:stretch/>
        </p:blipFill>
        <p:spPr>
          <a:xfrm>
            <a:off x="8915533" y="1584850"/>
            <a:ext cx="2466465" cy="51241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8968BF-46AF-A2AB-2BCC-723AA25F8FEA}"/>
                  </a:ext>
                </a:extLst>
              </p14:cNvPr>
              <p14:cNvContentPartPr/>
              <p14:nvPr/>
            </p14:nvContentPartPr>
            <p14:xfrm>
              <a:off x="898969" y="5174815"/>
              <a:ext cx="2094480" cy="522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8968BF-46AF-A2AB-2BCC-723AA25F8F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0329" y="5165815"/>
                <a:ext cx="211212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77685A9-4B14-41E9-786B-D9849BF658B6}"/>
                  </a:ext>
                </a:extLst>
              </p14:cNvPr>
              <p14:cNvContentPartPr/>
              <p14:nvPr/>
            </p14:nvContentPartPr>
            <p14:xfrm>
              <a:off x="3483793" y="2503711"/>
              <a:ext cx="2638440" cy="532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77685A9-4B14-41E9-786B-D9849BF658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5153" y="2494711"/>
                <a:ext cx="265608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A925D92-6CDF-67B0-A88D-7868227CD1E1}"/>
                  </a:ext>
                </a:extLst>
              </p14:cNvPr>
              <p14:cNvContentPartPr/>
              <p14:nvPr/>
            </p14:nvContentPartPr>
            <p14:xfrm>
              <a:off x="6227713" y="4653631"/>
              <a:ext cx="1845360" cy="873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A925D92-6CDF-67B0-A88D-7868227CD1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18713" y="4644991"/>
                <a:ext cx="1863000" cy="89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808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30D00-D112-9E00-3EBE-A539F920C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BBF4-1B4A-5637-E8DA-41371AB7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03" y="999202"/>
            <a:ext cx="10571998" cy="97045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Use Vocal Shortcuts on iPhone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FEC88-8ACA-4824-466F-C532DC58C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Vocal Shortcuts, you can teach iPhone to </a:t>
            </a:r>
            <a:r>
              <a:rPr lang="en-US" b="1" u="sng" dirty="0"/>
              <a:t>perform an action </a:t>
            </a:r>
            <a:r>
              <a:rPr lang="en-US" dirty="0"/>
              <a:t>when you speak a </a:t>
            </a:r>
            <a:r>
              <a:rPr lang="en-US" b="1" u="sng" dirty="0"/>
              <a:t>word or another sound of your choosing</a:t>
            </a:r>
            <a:r>
              <a:rPr lang="en-US" dirty="0"/>
              <a:t>. </a:t>
            </a:r>
          </a:p>
          <a:p>
            <a:r>
              <a:rPr lang="en-US" dirty="0"/>
              <a:t>Vocal Shortcuts can be useful if you have moderate to severe atypical speech but can reliably vocalize certain utterances. Audio is processed on device.</a:t>
            </a:r>
          </a:p>
          <a:p>
            <a:r>
              <a:rPr lang="en-US" dirty="0"/>
              <a:t>Vocal Shortcuts – teaches iPhone to recognize a custom phrase to quickly perform an action (“picture” for camera; or “subtitles” for it to show subtitles when at restaurant and waitress is talking)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1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DA7BE-D418-7745-1817-5B3F42E3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4ED2-85FB-C813-336A-B4B0B15F2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659" y="1251284"/>
            <a:ext cx="10563286" cy="77996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Set up Vocal Shortcuts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643FD-48D0-91CE-C3A7-793FCF42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91" y="2571202"/>
            <a:ext cx="10554574" cy="363651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Go to Settings &gt; Accessibility &gt; Vocal Shortcuts.</a:t>
            </a:r>
          </a:p>
          <a:p>
            <a:pPr>
              <a:buFont typeface="+mj-lt"/>
              <a:buAutoNum type="arabicPeriod"/>
            </a:pPr>
            <a:r>
              <a:rPr lang="en-US" dirty="0"/>
              <a:t>Tap Set Up, then tap Continue.</a:t>
            </a:r>
          </a:p>
          <a:p>
            <a:pPr>
              <a:buFont typeface="+mj-lt"/>
              <a:buAutoNum type="arabicPeriod"/>
            </a:pPr>
            <a:r>
              <a:rPr lang="en-US" dirty="0"/>
              <a:t>Choose an action for iPhone to perform when you say the shortcut. If you want the action to be a request to Siri, tap Siri Request, then enter the request.</a:t>
            </a:r>
          </a:p>
          <a:p>
            <a:pPr>
              <a:buFont typeface="+mj-lt"/>
              <a:buAutoNum type="arabicPeriod"/>
            </a:pPr>
            <a:r>
              <a:rPr lang="en-US" dirty="0"/>
              <a:t>Enter the phrase you’ll say when you want iPhone to perform the action, then follow the onscreen instructions to repeat the phrase out loud so that iPhone can recognize it.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5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83F29-484C-9A44-8FBF-08E63DAC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1BA050-6BBC-4934-B511-A4EAECE5D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6" y="205808"/>
            <a:ext cx="10205357" cy="64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7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C861-4081-2BC9-2A91-E1706329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Live Captions: Android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AA4508-E7BB-B27F-6A94-881EC0632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5656" y="2476324"/>
            <a:ext cx="4268497" cy="3636963"/>
          </a:xfrm>
        </p:spPr>
      </p:pic>
    </p:spTree>
    <p:extLst>
      <p:ext uri="{BB962C8B-B14F-4D97-AF65-F5344CB8AC3E}">
        <p14:creationId xmlns:p14="http://schemas.microsoft.com/office/powerpoint/2010/main" val="58355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E1B4F-7A6F-7332-7D87-98C41C6D5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0D573-AC50-E9DB-54A0-17999819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19" y="513977"/>
            <a:ext cx="10571998" cy="970450"/>
          </a:xfrm>
        </p:spPr>
        <p:txBody>
          <a:bodyPr/>
          <a:lstStyle/>
          <a:p>
            <a:r>
              <a:rPr lang="en-US" dirty="0"/>
              <a:t>Less Distracting Web Browsing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7D018-4424-F170-CDA0-8B8D6157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801" y="2547140"/>
            <a:ext cx="10663423" cy="431086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 make web browsing less distracting on an iPhone, you can use Safari's Distraction Control feature to hide items on a webpage: </a:t>
            </a:r>
          </a:p>
          <a:p>
            <a:pPr>
              <a:buFont typeface="+mj-lt"/>
              <a:buAutoNum type="arabicPeriod"/>
            </a:pPr>
            <a:r>
              <a:rPr lang="en-US" dirty="0"/>
              <a:t>Open the Safari app </a:t>
            </a:r>
          </a:p>
          <a:p>
            <a:pPr>
              <a:buFont typeface="+mj-lt"/>
              <a:buAutoNum type="arabicPeriod"/>
            </a:pPr>
            <a:r>
              <a:rPr lang="en-US" dirty="0"/>
              <a:t>Tap the Page Menu button in the Smart Search field </a:t>
            </a:r>
            <a:br>
              <a:rPr lang="en-US" dirty="0"/>
            </a:b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Tap Hide Distracting Items </a:t>
            </a:r>
          </a:p>
          <a:p>
            <a:pPr>
              <a:buFont typeface="+mj-lt"/>
              <a:buAutoNum type="arabicPeriod"/>
            </a:pPr>
            <a:r>
              <a:rPr lang="en-US" dirty="0"/>
              <a:t>Select the items you want to hide </a:t>
            </a:r>
          </a:p>
          <a:p>
            <a:pPr>
              <a:buFont typeface="+mj-lt"/>
              <a:buAutoNum type="arabicPeriod"/>
            </a:pPr>
            <a:r>
              <a:rPr lang="en-US" dirty="0"/>
              <a:t>Tap anywhere within the item to hide it </a:t>
            </a:r>
          </a:p>
          <a:p>
            <a:pPr>
              <a:buFont typeface="+mj-lt"/>
              <a:buAutoNum type="arabicPeriod"/>
            </a:pPr>
            <a:r>
              <a:rPr lang="en-US" dirty="0"/>
              <a:t>Tap Done in the Smart Search field 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5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ACB80-53E7-CBDD-592C-91F1FAA47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A987E6-E89E-4721-A065-9991F503E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3373" cy="6858000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BF24F4-C348-0B24-E4F8-E65D2A51D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90" y="130629"/>
            <a:ext cx="3163373" cy="68580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D90A8F-74E6-4A42-3C36-0941AFBF2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63" y="0"/>
            <a:ext cx="3160690" cy="6858000"/>
          </a:xfrm>
          <a:prstGeom prst="rect">
            <a:avLst/>
          </a:prstGeom>
        </p:spPr>
      </p:pic>
      <p:pic>
        <p:nvPicPr>
          <p:cNvPr id="9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9E95F3F8-A47E-C40A-DBFD-263C5F62E1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753" y="0"/>
            <a:ext cx="316069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6E20B7-0109-913E-6C7D-2EBE667DA5CD}"/>
                  </a:ext>
                </a:extLst>
              </p14:cNvPr>
              <p14:cNvContentPartPr/>
              <p14:nvPr/>
            </p14:nvContentPartPr>
            <p14:xfrm>
              <a:off x="69295" y="5637471"/>
              <a:ext cx="740160" cy="85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6E20B7-0109-913E-6C7D-2EBE667DA5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55" y="5628831"/>
                <a:ext cx="757800" cy="87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0685EF-590B-609F-55AB-C05CDB81ACA5}"/>
                  </a:ext>
                </a:extLst>
              </p14:cNvPr>
              <p14:cNvContentPartPr/>
              <p14:nvPr/>
            </p14:nvContentPartPr>
            <p14:xfrm>
              <a:off x="3116695" y="5180631"/>
              <a:ext cx="1902240" cy="541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0685EF-590B-609F-55AB-C05CDB81AC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08055" y="5171991"/>
                <a:ext cx="1919880" cy="5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534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B63C-0105-45EE-9808-50BF1DF91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F4DE-F7EF-4049-813F-065C7E84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Shortcut for iPhone/ iPad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90A31-19FA-A743-F682-68D10C95F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7935544" cy="3636511"/>
          </a:xfrm>
        </p:spPr>
        <p:txBody>
          <a:bodyPr/>
          <a:lstStyle/>
          <a:p>
            <a:r>
              <a:rPr lang="en-US" dirty="0"/>
              <a:t>To set up Accessibility Shortcut: Go to Settings &gt; Accessibility &gt; Accessibility Shortcut, then select the features that you use the most.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9E15A-B219-6EFE-C782-4D112AE9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1303" y="1753849"/>
            <a:ext cx="2520665" cy="510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9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8A7B1-D5BF-7F8A-47EB-5C37F136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67D5-05B8-4393-39AC-E65066B4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159708"/>
            <a:ext cx="10571998" cy="970450"/>
          </a:xfrm>
        </p:spPr>
        <p:txBody>
          <a:bodyPr/>
          <a:lstStyle/>
          <a:p>
            <a:r>
              <a:rPr lang="en-US" dirty="0"/>
              <a:t>Accessibility Shortcut for iPhone/ iPad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7C3B4-C40D-12E2-8487-7A817AF57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98292"/>
            <a:ext cx="11991109" cy="1159708"/>
          </a:xfrm>
        </p:spPr>
        <p:txBody>
          <a:bodyPr>
            <a:normAutofit/>
          </a:bodyPr>
          <a:lstStyle/>
          <a:p>
            <a:r>
              <a:rPr lang="en-US" dirty="0"/>
              <a:t>To use Accessibility Shortcut: Triple-click the side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2F582-00C3-F473-BDD3-957F6874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72" y="2130158"/>
            <a:ext cx="3741881" cy="3741881"/>
          </a:xfrm>
          <a:prstGeom prst="rect">
            <a:avLst/>
          </a:prstGeom>
        </p:spPr>
      </p:pic>
      <p:pic>
        <p:nvPicPr>
          <p:cNvPr id="6" name="Picture 5" descr="A screen shot of a phone&#10;&#10;Description automatically generated">
            <a:extLst>
              <a:ext uri="{FF2B5EF4-FFF2-40B4-BE49-F238E27FC236}">
                <a16:creationId xmlns:a16="http://schemas.microsoft.com/office/drawing/2014/main" id="{D741182A-2B42-D190-AD15-EAD099CE7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616" y="1846102"/>
            <a:ext cx="2309865" cy="50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48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F606B-3FDC-94A4-2DFC-ED7FBF75D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6BE37-E4AE-1243-4E3C-798FAD97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C52B4-FA55-5442-71D9-798B86E6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See you next time – </a:t>
            </a:r>
            <a:r>
              <a:rPr lang="en-US" sz="2400" b="1" u="sng" dirty="0">
                <a:solidFill>
                  <a:srgbClr val="FF0000"/>
                </a:solidFill>
              </a:rPr>
              <a:t>Tuesday, February 11</a:t>
            </a:r>
            <a:r>
              <a:rPr lang="en-US" sz="2400" b="1" u="sng" baseline="30000" dirty="0">
                <a:solidFill>
                  <a:srgbClr val="FF0000"/>
                </a:solidFill>
              </a:rPr>
              <a:t>th</a:t>
            </a:r>
            <a:r>
              <a:rPr lang="en-US" sz="2400" b="1" u="sng" dirty="0">
                <a:solidFill>
                  <a:srgbClr val="FF0000"/>
                </a:solidFill>
              </a:rPr>
              <a:t> @4:00pm EST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Download Question Mark, Question, Response. Royalty-Free Stock Illustration  Image - Pixabay">
            <a:extLst>
              <a:ext uri="{FF2B5EF4-FFF2-40B4-BE49-F238E27FC236}">
                <a16:creationId xmlns:a16="http://schemas.microsoft.com/office/drawing/2014/main" id="{3B692248-EBA8-1AB1-5F4A-5DD8EBBB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310" y="404054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3FBF4-E53E-B38A-89D5-558BB372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Live Captions: Android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35BAF-02D5-A521-7394-99716DEE11FA}"/>
              </a:ext>
            </a:extLst>
          </p:cNvPr>
          <p:cNvSpPr txBox="1"/>
          <p:nvPr/>
        </p:nvSpPr>
        <p:spPr>
          <a:xfrm>
            <a:off x="398585" y="2274277"/>
            <a:ext cx="94364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How to turn on</a:t>
            </a:r>
          </a:p>
          <a:p>
            <a:r>
              <a:rPr lang="en-US" dirty="0"/>
              <a:t> *Go to Settings, then Accessibility, then Live Caption, and turn on Use live captions 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How to customize</a:t>
            </a:r>
          </a:p>
          <a:p>
            <a:r>
              <a:rPr lang="en-US" dirty="0"/>
              <a:t> *Go to Settings, then Accessibility, then Live Caption, and then tap Appearance 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How to turn on and off</a:t>
            </a:r>
          </a:p>
          <a:p>
            <a:r>
              <a:rPr lang="en-US" dirty="0"/>
              <a:t> *Open the device's volume controls 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How to change settings</a:t>
            </a:r>
          </a:p>
          <a:p>
            <a:r>
              <a:rPr lang="en-US" dirty="0"/>
              <a:t> *Go to Settings, then Accessibility, then Live Caption, and then you can: </a:t>
            </a:r>
          </a:p>
          <a:p>
            <a:r>
              <a:rPr lang="en-US" dirty="0"/>
              <a:t> *Hide or show profanity </a:t>
            </a:r>
          </a:p>
          <a:p>
            <a:r>
              <a:rPr lang="en-US" dirty="0"/>
              <a:t> *Hide or show sound labels, such as laughter and applause </a:t>
            </a:r>
          </a:p>
          <a:p>
            <a:r>
              <a:rPr lang="en-US" dirty="0"/>
              <a:t> *Hide or show the Live Caption icon in volume control </a:t>
            </a:r>
          </a:p>
          <a:p>
            <a:r>
              <a:rPr lang="en-US" dirty="0"/>
              <a:t> *Turn call captioning on or off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3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 screenshots of a live caption&#10;&#10;Description automatically generated">
            <a:extLst>
              <a:ext uri="{FF2B5EF4-FFF2-40B4-BE49-F238E27FC236}">
                <a16:creationId xmlns:a16="http://schemas.microsoft.com/office/drawing/2014/main" id="{624964E7-589E-117D-5B8B-113C258B1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1" y="182772"/>
            <a:ext cx="11693498" cy="64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0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0FE0D-9E57-702E-1631-1351288E2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77" y="1336997"/>
            <a:ext cx="10571998" cy="970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Bold, underline, italicize text in messages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4603F840-D118-8D90-C9C2-79C967BF6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15" y="3993438"/>
            <a:ext cx="4991100" cy="1739900"/>
          </a:xfrm>
          <a:prstGeom prst="rect">
            <a:avLst/>
          </a:prstGeom>
        </p:spPr>
      </p:pic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D50E1C38-7D43-DC9E-32D1-85355F463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86" y="2451609"/>
            <a:ext cx="3617199" cy="3819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D86E43-964C-A6CF-5161-C374D8C90AE2}"/>
              </a:ext>
            </a:extLst>
          </p:cNvPr>
          <p:cNvSpPr txBox="1"/>
          <p:nvPr/>
        </p:nvSpPr>
        <p:spPr>
          <a:xfrm>
            <a:off x="219488" y="2135453"/>
            <a:ext cx="61068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FF0000"/>
                </a:solidFill>
              </a:rPr>
              <a:t>**NOTE: </a:t>
            </a:r>
            <a:r>
              <a:rPr lang="en-US" sz="2400" dirty="0"/>
              <a:t>If you are texting someone who DOES NOT have iOS update, their messages will NOT display the bold, underline, italicize</a:t>
            </a:r>
          </a:p>
        </p:txBody>
      </p:sp>
    </p:spTree>
    <p:extLst>
      <p:ext uri="{BB962C8B-B14F-4D97-AF65-F5344CB8AC3E}">
        <p14:creationId xmlns:p14="http://schemas.microsoft.com/office/powerpoint/2010/main" val="163031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7868-7E12-497A-3C27-45B123942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83" y="51007"/>
            <a:ext cx="10571998" cy="970450"/>
          </a:xfrm>
        </p:spPr>
        <p:txBody>
          <a:bodyPr/>
          <a:lstStyle/>
          <a:p>
            <a:r>
              <a:rPr lang="en-US" dirty="0"/>
              <a:t>Can compose a message to SEND LATER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9F1C8C23-7789-9DB3-AD9F-9F21DFB72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" y="2378060"/>
            <a:ext cx="4991100" cy="1333500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45808D89-7ADD-81BA-52C5-8759B47A5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31" y="1667747"/>
            <a:ext cx="2464102" cy="5359422"/>
          </a:xfrm>
          <a:prstGeom prst="rect">
            <a:avLst/>
          </a:prstGeom>
        </p:spPr>
      </p:pic>
      <p:pic>
        <p:nvPicPr>
          <p:cNvPr id="9" name="Picture 8" descr="A screenshot of a chat&#10;&#10;Description automatically generated">
            <a:extLst>
              <a:ext uri="{FF2B5EF4-FFF2-40B4-BE49-F238E27FC236}">
                <a16:creationId xmlns:a16="http://schemas.microsoft.com/office/drawing/2014/main" id="{2AD014BC-1BB2-94A0-96A8-500B89FB7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394" y="1593916"/>
            <a:ext cx="4045458" cy="52130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4CB405-5323-1952-1524-F8D1D0FA0C32}"/>
                  </a:ext>
                </a:extLst>
              </p14:cNvPr>
              <p14:cNvContentPartPr/>
              <p14:nvPr/>
            </p14:nvContentPartPr>
            <p14:xfrm>
              <a:off x="1286" y="2333623"/>
              <a:ext cx="1062000" cy="98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4CB405-5323-1952-1524-F8D1D0FA0C3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714" y="2324983"/>
                <a:ext cx="1079640" cy="10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AA23CD-10F2-BBC0-A324-A22C6FA05C39}"/>
                  </a:ext>
                </a:extLst>
              </p14:cNvPr>
              <p14:cNvContentPartPr/>
              <p14:nvPr/>
            </p14:nvContentPartPr>
            <p14:xfrm>
              <a:off x="5077286" y="5306503"/>
              <a:ext cx="1733040" cy="50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AA23CD-10F2-BBC0-A324-A22C6FA05C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8646" y="5297863"/>
                <a:ext cx="1750680" cy="52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08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6045854-9565-4A2E-AF26-3F48232D7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13" y="963555"/>
            <a:ext cx="10571998" cy="9704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i="0" u="none" strike="noStrike" dirty="0">
                <a:effectLst/>
              </a:rPr>
              <a:t>To SCHEDULE a text with </a:t>
            </a:r>
            <a:br>
              <a:rPr lang="en-US" sz="4400" i="0" u="none" strike="noStrike" dirty="0">
                <a:effectLst/>
              </a:rPr>
            </a:br>
            <a:r>
              <a:rPr lang="en-US" sz="4400" i="0" u="sng" strike="noStrike" dirty="0">
                <a:effectLst/>
              </a:rPr>
              <a:t>Google Messages </a:t>
            </a:r>
            <a:r>
              <a:rPr lang="en-US" sz="4400" i="0" strike="noStrike" dirty="0">
                <a:effectLst/>
              </a:rPr>
              <a:t>(ANDROID):</a:t>
            </a:r>
            <a:br>
              <a:rPr lang="en-US" sz="3100" i="0" u="none" strike="noStrike" dirty="0">
                <a:effectLst/>
              </a:rPr>
            </a:br>
            <a:endParaRPr lang="en-US" sz="3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F67D5-2125-C0C6-BCBE-7EE617E82DFB}"/>
              </a:ext>
            </a:extLst>
          </p:cNvPr>
          <p:cNvSpPr txBox="1"/>
          <p:nvPr/>
        </p:nvSpPr>
        <p:spPr>
          <a:xfrm>
            <a:off x="818713" y="2413000"/>
            <a:ext cx="3835583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/>
              <a:t> Start a new conversation or navigate to an existing conversation.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/>
              <a:t> Type out your message.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/>
              <a:t> Tap the ‘+’ icon to bring up the “schedule send” menu.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600" dirty="0"/>
              <a:t>**Alternatively, you can press and hold the “send” button to bring up the “schedule send” menu (but be careful not to accidentally send the text before you’re ready).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FB9D85-42C2-2DE8-D030-25E8856F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264" y="2057996"/>
            <a:ext cx="6961643" cy="438583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6941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2C403-1437-3FD5-5626-BA74065EC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FD40D8-BED4-75D3-5F6F-5471929C923F}"/>
              </a:ext>
            </a:extLst>
          </p:cNvPr>
          <p:cNvSpPr txBox="1"/>
          <p:nvPr/>
        </p:nvSpPr>
        <p:spPr>
          <a:xfrm>
            <a:off x="818713" y="2413000"/>
            <a:ext cx="3835583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/>
              <a:t>Choose a preset delivery time or choose your own by tapping “pick date and time” and entering the timing information.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dirty="0"/>
              <a:t>Double-check your text, look for the banner stating the scheduled time, and then press the paper plane icon with a clock next to your message to schedule the text.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A3CA0-A608-B52E-325E-24573A2B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50" y="2412999"/>
            <a:ext cx="6716071" cy="423112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6B5DC-F0CB-D536-99D6-6358EA730458}"/>
              </a:ext>
            </a:extLst>
          </p:cNvPr>
          <p:cNvSpPr txBox="1"/>
          <p:nvPr/>
        </p:nvSpPr>
        <p:spPr>
          <a:xfrm>
            <a:off x="403551" y="5810647"/>
            <a:ext cx="4250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3FA68261-3F52-4441-E4FA-763F05681E34}"/>
              </a:ext>
            </a:extLst>
          </p:cNvPr>
          <p:cNvSpPr txBox="1">
            <a:spLocks/>
          </p:cNvSpPr>
          <p:nvPr/>
        </p:nvSpPr>
        <p:spPr>
          <a:xfrm>
            <a:off x="818713" y="213878"/>
            <a:ext cx="10571998" cy="146431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400" dirty="0"/>
              <a:t>To SCHEDULE a text with </a:t>
            </a:r>
          </a:p>
          <a:p>
            <a:pPr algn="ctr">
              <a:lnSpc>
                <a:spcPct val="90000"/>
              </a:lnSpc>
            </a:pPr>
            <a:r>
              <a:rPr lang="en-US" sz="4400" u="sng" dirty="0"/>
              <a:t>Google Messages </a:t>
            </a:r>
            <a:r>
              <a:rPr lang="en-US" sz="4400" dirty="0"/>
              <a:t>(ANDROID):</a:t>
            </a:r>
            <a:br>
              <a:rPr lang="en-US" sz="3100" dirty="0"/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92826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6231-CCFD-7D6C-CF81-F9ED1ABA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726887"/>
            <a:ext cx="10571998" cy="97045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400" b="1" i="0" u="none" strike="noStrike" dirty="0">
                <a:effectLst/>
                <a:latin typeface="-apple-system"/>
              </a:rPr>
              <a:t>How to send scheduled texts using </a:t>
            </a:r>
            <a:br>
              <a:rPr lang="en-US" sz="4400" b="1" i="0" u="none" strike="noStrike" dirty="0">
                <a:effectLst/>
                <a:latin typeface="-apple-system"/>
              </a:rPr>
            </a:br>
            <a:r>
              <a:rPr lang="en-US" sz="4400" i="0" u="sng" strike="noStrike" dirty="0">
                <a:effectLst/>
                <a:latin typeface="-apple-system"/>
              </a:rPr>
              <a:t>Samsung Messages</a:t>
            </a:r>
            <a:br>
              <a:rPr lang="en-US" sz="3100" b="1" i="0" u="none" strike="noStrike" dirty="0">
                <a:effectLst/>
                <a:latin typeface="-apple-system"/>
              </a:rPr>
            </a:b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94817-E2ED-C073-CD16-FBD67180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en-US" dirty="0"/>
              <a:t>Create a new conversation or choose an existing one.</a:t>
            </a:r>
          </a:p>
          <a:p>
            <a:r>
              <a:rPr lang="en-US" dirty="0"/>
              <a:t>Type your message.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D1E3C-DB74-D42F-F062-00B4210D2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50" y="2412999"/>
            <a:ext cx="6520194" cy="410772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218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12515</TotalTime>
  <Words>1391</Words>
  <Application>Microsoft Office PowerPoint</Application>
  <PresentationFormat>Widescreen</PresentationFormat>
  <Paragraphs>107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-apple-system</vt:lpstr>
      <vt:lpstr>Arial</vt:lpstr>
      <vt:lpstr>Calibri</vt:lpstr>
      <vt:lpstr>Century Gothic</vt:lpstr>
      <vt:lpstr>Helvetica Neue</vt:lpstr>
      <vt:lpstr>Wingdings 2</vt:lpstr>
      <vt:lpstr>Quotable</vt:lpstr>
      <vt:lpstr>Technology and Supports for Aphasia: Apps, phone features, transportation assistance, artificial intelligence (AI), and MORE!</vt:lpstr>
      <vt:lpstr>Live Captions: Android</vt:lpstr>
      <vt:lpstr>Live Captions: Android</vt:lpstr>
      <vt:lpstr>PowerPoint Presentation</vt:lpstr>
      <vt:lpstr>Bold, underline, italicize text in messages </vt:lpstr>
      <vt:lpstr>Can compose a message to SEND LATER</vt:lpstr>
      <vt:lpstr>To SCHEDULE a text with  Google Messages (ANDROID): </vt:lpstr>
      <vt:lpstr>PowerPoint Presentation</vt:lpstr>
      <vt:lpstr>How to send scheduled texts using  Samsung Messages </vt:lpstr>
      <vt:lpstr>PowerPoint Presentation</vt:lpstr>
      <vt:lpstr>PowerPoint Presentation</vt:lpstr>
      <vt:lpstr>PowerPoint Presentation</vt:lpstr>
      <vt:lpstr>Turn on Siri to listen for atypical speech </vt:lpstr>
      <vt:lpstr>PowerPoint Presentation</vt:lpstr>
      <vt:lpstr>Voice Control Commands</vt:lpstr>
      <vt:lpstr>Voice Control Commands</vt:lpstr>
      <vt:lpstr>Use Vocal Shortcuts on iPhone </vt:lpstr>
      <vt:lpstr>Set up Vocal Shortcuts </vt:lpstr>
      <vt:lpstr>PowerPoint Presentation</vt:lpstr>
      <vt:lpstr>Less Distracting Web Browsing</vt:lpstr>
      <vt:lpstr>PowerPoint Presentation</vt:lpstr>
      <vt:lpstr>Accessibility Shortcut for iPhone/ iPad</vt:lpstr>
      <vt:lpstr>Accessibility Shortcut for iPhone/ iPad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Brooke Lang</dc:creator>
  <cp:lastModifiedBy>Brooke Lang</cp:lastModifiedBy>
  <cp:revision>5</cp:revision>
  <dcterms:created xsi:type="dcterms:W3CDTF">2024-12-10T21:45:30Z</dcterms:created>
  <dcterms:modified xsi:type="dcterms:W3CDTF">2025-01-15T12:48:04Z</dcterms:modified>
</cp:coreProperties>
</file>