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463" r:id="rId2"/>
    <p:sldId id="505" r:id="rId3"/>
    <p:sldId id="508" r:id="rId4"/>
    <p:sldId id="984" r:id="rId5"/>
    <p:sldId id="506" r:id="rId6"/>
    <p:sldId id="507" r:id="rId7"/>
    <p:sldId id="1011" r:id="rId8"/>
    <p:sldId id="1012" r:id="rId9"/>
    <p:sldId id="1013" r:id="rId10"/>
    <p:sldId id="1014" r:id="rId11"/>
    <p:sldId id="452" r:id="rId12"/>
    <p:sldId id="459" r:id="rId13"/>
    <p:sldId id="458" r:id="rId14"/>
    <p:sldId id="460" r:id="rId15"/>
    <p:sldId id="985" r:id="rId16"/>
    <p:sldId id="987" r:id="rId17"/>
    <p:sldId id="455" r:id="rId18"/>
    <p:sldId id="1003" r:id="rId19"/>
    <p:sldId id="457" r:id="rId20"/>
    <p:sldId id="1007" r:id="rId21"/>
    <p:sldId id="1008" r:id="rId22"/>
    <p:sldId id="1004" r:id="rId23"/>
    <p:sldId id="1005" r:id="rId24"/>
    <p:sldId id="1006" r:id="rId25"/>
    <p:sldId id="997" r:id="rId26"/>
    <p:sldId id="999" r:id="rId27"/>
    <p:sldId id="1000" r:id="rId28"/>
    <p:sldId id="1001" r:id="rId29"/>
    <p:sldId id="1002" r:id="rId30"/>
    <p:sldId id="462" r:id="rId31"/>
    <p:sldId id="461" r:id="rId32"/>
    <p:sldId id="43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B957D9-5133-4F85-9538-E0CAC5E712E4}" v="2" dt="2026-05-08T13:43:27.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94505"/>
  </p:normalViewPr>
  <p:slideViewPr>
    <p:cSldViewPr snapToGrid="0">
      <p:cViewPr varScale="1">
        <p:scale>
          <a:sx n="59" d="100"/>
          <a:sy n="59" d="100"/>
        </p:scale>
        <p:origin x="13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e Lang" userId="b0c4d54ea9be1893" providerId="LiveId" clId="{DE9514DC-4727-4117-8CE4-54C153839844}"/>
    <pc:docChg chg="undo custSel addSld delSld modSld sldOrd">
      <pc:chgData name="Brooke Lang" userId="b0c4d54ea9be1893" providerId="LiveId" clId="{DE9514DC-4727-4117-8CE4-54C153839844}" dt="2026-05-08T13:43:27.560" v="4174" actId="1076"/>
      <pc:docMkLst>
        <pc:docMk/>
      </pc:docMkLst>
      <pc:sldChg chg="add del setBg">
        <pc:chgData name="Brooke Lang" userId="b0c4d54ea9be1893" providerId="LiveId" clId="{DE9514DC-4727-4117-8CE4-54C153839844}" dt="2026-05-08T11:47:45.034" v="4146" actId="47"/>
        <pc:sldMkLst>
          <pc:docMk/>
          <pc:sldMk cId="0" sldId="259"/>
        </pc:sldMkLst>
      </pc:sldChg>
      <pc:sldChg chg="add del setBg">
        <pc:chgData name="Brooke Lang" userId="b0c4d54ea9be1893" providerId="LiveId" clId="{DE9514DC-4727-4117-8CE4-54C153839844}" dt="2026-05-08T11:47:37.078" v="4142" actId="47"/>
        <pc:sldMkLst>
          <pc:docMk/>
          <pc:sldMk cId="0" sldId="260"/>
        </pc:sldMkLst>
      </pc:sldChg>
      <pc:sldChg chg="add del setBg">
        <pc:chgData name="Brooke Lang" userId="b0c4d54ea9be1893" providerId="LiveId" clId="{DE9514DC-4727-4117-8CE4-54C153839844}" dt="2026-05-08T11:47:37.078" v="4142" actId="47"/>
        <pc:sldMkLst>
          <pc:docMk/>
          <pc:sldMk cId="0" sldId="261"/>
        </pc:sldMkLst>
      </pc:sldChg>
      <pc:sldChg chg="add del setBg">
        <pc:chgData name="Brooke Lang" userId="b0c4d54ea9be1893" providerId="LiveId" clId="{DE9514DC-4727-4117-8CE4-54C153839844}" dt="2026-05-08T11:47:37.078" v="4142" actId="47"/>
        <pc:sldMkLst>
          <pc:docMk/>
          <pc:sldMk cId="0" sldId="262"/>
        </pc:sldMkLst>
      </pc:sldChg>
      <pc:sldChg chg="add del setBg">
        <pc:chgData name="Brooke Lang" userId="b0c4d54ea9be1893" providerId="LiveId" clId="{DE9514DC-4727-4117-8CE4-54C153839844}" dt="2026-05-08T11:47:37.078" v="4142" actId="47"/>
        <pc:sldMkLst>
          <pc:docMk/>
          <pc:sldMk cId="0" sldId="263"/>
        </pc:sldMkLst>
      </pc:sldChg>
      <pc:sldChg chg="modSp add del mod">
        <pc:chgData name="Brooke Lang" userId="b0c4d54ea9be1893" providerId="LiveId" clId="{DE9514DC-4727-4117-8CE4-54C153839844}" dt="2026-05-08T11:47:42.248" v="4144" actId="47"/>
        <pc:sldMkLst>
          <pc:docMk/>
          <pc:sldMk cId="3244345165" sldId="434"/>
        </pc:sldMkLst>
        <pc:spChg chg="mod">
          <ac:chgData name="Brooke Lang" userId="b0c4d54ea9be1893" providerId="LiveId" clId="{DE9514DC-4727-4117-8CE4-54C153839844}" dt="2026-05-05T12:21:36.424" v="921"/>
          <ac:spMkLst>
            <pc:docMk/>
            <pc:sldMk cId="3244345165" sldId="434"/>
            <ac:spMk id="2" creationId="{CF96BE37-E4AE-1243-4E3C-798FAD97E804}"/>
          </ac:spMkLst>
        </pc:spChg>
        <pc:spChg chg="mod">
          <ac:chgData name="Brooke Lang" userId="b0c4d54ea9be1893" providerId="LiveId" clId="{DE9514DC-4727-4117-8CE4-54C153839844}" dt="2026-05-05T12:21:36.424" v="921"/>
          <ac:spMkLst>
            <pc:docMk/>
            <pc:sldMk cId="3244345165" sldId="434"/>
            <ac:spMk id="3" creationId="{263C52B4-FA55-5442-71D9-798B86E6B411}"/>
          </ac:spMkLst>
        </pc:spChg>
      </pc:sldChg>
      <pc:sldChg chg="addSp delSp modSp mod setBg setClrOvrMap delDesignElem">
        <pc:chgData name="Brooke Lang" userId="b0c4d54ea9be1893" providerId="LiveId" clId="{DE9514DC-4727-4117-8CE4-54C153839844}" dt="2026-05-08T13:43:27.560" v="4174" actId="1076"/>
        <pc:sldMkLst>
          <pc:docMk/>
          <pc:sldMk cId="2370325370" sldId="452"/>
        </pc:sldMkLst>
        <pc:spChg chg="mod">
          <ac:chgData name="Brooke Lang" userId="b0c4d54ea9be1893" providerId="LiveId" clId="{DE9514DC-4727-4117-8CE4-54C153839844}" dt="2026-04-30T17:23:51.888" v="507" actId="26606"/>
          <ac:spMkLst>
            <pc:docMk/>
            <pc:sldMk cId="2370325370" sldId="452"/>
            <ac:spMk id="2" creationId="{F62FC403-CEE8-92E6-9143-226C1109762B}"/>
          </ac:spMkLst>
        </pc:spChg>
        <pc:spChg chg="mod">
          <ac:chgData name="Brooke Lang" userId="b0c4d54ea9be1893" providerId="LiveId" clId="{DE9514DC-4727-4117-8CE4-54C153839844}" dt="2026-05-08T13:43:22.933" v="4172" actId="20577"/>
          <ac:spMkLst>
            <pc:docMk/>
            <pc:sldMk cId="2370325370" sldId="452"/>
            <ac:spMk id="3" creationId="{89409016-F08F-E253-D194-8853F84BAB12}"/>
          </ac:spMkLst>
        </pc:spChg>
        <pc:spChg chg="add">
          <ac:chgData name="Brooke Lang" userId="b0c4d54ea9be1893" providerId="LiveId" clId="{DE9514DC-4727-4117-8CE4-54C153839844}" dt="2026-05-05T12:21:46.564" v="922" actId="26606"/>
          <ac:spMkLst>
            <pc:docMk/>
            <pc:sldMk cId="2370325370" sldId="452"/>
            <ac:spMk id="5" creationId="{089A69AF-D57B-49B4-886C-D4A5DC194421}"/>
          </ac:spMkLst>
        </pc:spChg>
        <pc:spChg chg="add">
          <ac:chgData name="Brooke Lang" userId="b0c4d54ea9be1893" providerId="LiveId" clId="{DE9514DC-4727-4117-8CE4-54C153839844}" dt="2026-05-05T12:21:46.564" v="922" actId="26606"/>
          <ac:spMkLst>
            <pc:docMk/>
            <pc:sldMk cId="2370325370" sldId="452"/>
            <ac:spMk id="6" creationId="{CABDC08D-6093-4397-92D4-54D00E2BB1C2}"/>
          </ac:spMkLst>
        </pc:spChg>
        <pc:picChg chg="add mod">
          <ac:chgData name="Brooke Lang" userId="b0c4d54ea9be1893" providerId="LiveId" clId="{DE9514DC-4727-4117-8CE4-54C153839844}" dt="2026-05-05T12:35:12.057" v="1685" actId="1076"/>
          <ac:picMkLst>
            <pc:docMk/>
            <pc:sldMk cId="2370325370" sldId="452"/>
            <ac:picMk id="4" creationId="{63D7EC2E-0A25-56D9-66E1-E426584F6185}"/>
          </ac:picMkLst>
        </pc:picChg>
        <pc:picChg chg="add mod">
          <ac:chgData name="Brooke Lang" userId="b0c4d54ea9be1893" providerId="LiveId" clId="{DE9514DC-4727-4117-8CE4-54C153839844}" dt="2026-05-05T12:22:19.724" v="930" actId="1076"/>
          <ac:picMkLst>
            <pc:docMk/>
            <pc:sldMk cId="2370325370" sldId="452"/>
            <ac:picMk id="7" creationId="{49768166-1D5F-F367-4EF3-C76FF9FEF328}"/>
          </ac:picMkLst>
        </pc:picChg>
        <pc:picChg chg="add mod">
          <ac:chgData name="Brooke Lang" userId="b0c4d54ea9be1893" providerId="LiveId" clId="{DE9514DC-4727-4117-8CE4-54C153839844}" dt="2026-05-08T13:43:27.560" v="4174" actId="1076"/>
          <ac:picMkLst>
            <pc:docMk/>
            <pc:sldMk cId="2370325370" sldId="452"/>
            <ac:picMk id="9" creationId="{7398F4B3-D3F9-4530-4ECD-1B059BA659B2}"/>
          </ac:picMkLst>
        </pc:picChg>
        <pc:picChg chg="add mod">
          <ac:chgData name="Brooke Lang" userId="b0c4d54ea9be1893" providerId="LiveId" clId="{DE9514DC-4727-4117-8CE4-54C153839844}" dt="2026-05-08T13:43:25.980" v="4173" actId="1076"/>
          <ac:picMkLst>
            <pc:docMk/>
            <pc:sldMk cId="2370325370" sldId="452"/>
            <ac:picMk id="11" creationId="{1B2988E4-6473-544C-61D6-89AA71B427F6}"/>
          </ac:picMkLst>
        </pc:picChg>
      </pc:sldChg>
      <pc:sldChg chg="modSp">
        <pc:chgData name="Brooke Lang" userId="b0c4d54ea9be1893" providerId="LiveId" clId="{DE9514DC-4727-4117-8CE4-54C153839844}" dt="2026-05-05T12:21:36.424" v="921"/>
        <pc:sldMkLst>
          <pc:docMk/>
          <pc:sldMk cId="2119420614" sldId="455"/>
        </pc:sldMkLst>
        <pc:spChg chg="mod">
          <ac:chgData name="Brooke Lang" userId="b0c4d54ea9be1893" providerId="LiveId" clId="{DE9514DC-4727-4117-8CE4-54C153839844}" dt="2026-05-05T12:21:36.424" v="921"/>
          <ac:spMkLst>
            <pc:docMk/>
            <pc:sldMk cId="2119420614" sldId="455"/>
            <ac:spMk id="2" creationId="{CD300A15-1B9A-56E4-0D3C-79EA018918A9}"/>
          </ac:spMkLst>
        </pc:spChg>
      </pc:sldChg>
      <pc:sldChg chg="modSp">
        <pc:chgData name="Brooke Lang" userId="b0c4d54ea9be1893" providerId="LiveId" clId="{DE9514DC-4727-4117-8CE4-54C153839844}" dt="2026-05-05T12:21:36.424" v="921"/>
        <pc:sldMkLst>
          <pc:docMk/>
          <pc:sldMk cId="1811012812" sldId="457"/>
        </pc:sldMkLst>
        <pc:spChg chg="mod">
          <ac:chgData name="Brooke Lang" userId="b0c4d54ea9be1893" providerId="LiveId" clId="{DE9514DC-4727-4117-8CE4-54C153839844}" dt="2026-05-05T12:21:36.424" v="921"/>
          <ac:spMkLst>
            <pc:docMk/>
            <pc:sldMk cId="1811012812" sldId="457"/>
            <ac:spMk id="2" creationId="{20678CFA-8672-3381-2799-6C46798DCFF5}"/>
          </ac:spMkLst>
        </pc:spChg>
      </pc:sldChg>
      <pc:sldChg chg="addAnim delAnim modAnim">
        <pc:chgData name="Brooke Lang" userId="b0c4d54ea9be1893" providerId="LiveId" clId="{DE9514DC-4727-4117-8CE4-54C153839844}" dt="2026-05-05T12:08:20.313" v="521"/>
        <pc:sldMkLst>
          <pc:docMk/>
          <pc:sldMk cId="331508369" sldId="459"/>
        </pc:sldMkLst>
      </pc:sldChg>
      <pc:sldChg chg="modSp mod addAnim delAnim modAnim">
        <pc:chgData name="Brooke Lang" userId="b0c4d54ea9be1893" providerId="LiveId" clId="{DE9514DC-4727-4117-8CE4-54C153839844}" dt="2026-05-05T12:07:59.512" v="518"/>
        <pc:sldMkLst>
          <pc:docMk/>
          <pc:sldMk cId="1555302719" sldId="460"/>
        </pc:sldMkLst>
        <pc:spChg chg="mod">
          <ac:chgData name="Brooke Lang" userId="b0c4d54ea9be1893" providerId="LiveId" clId="{DE9514DC-4727-4117-8CE4-54C153839844}" dt="2026-05-05T12:06:58.699" v="514" actId="27636"/>
          <ac:spMkLst>
            <pc:docMk/>
            <pc:sldMk cId="1555302719" sldId="460"/>
            <ac:spMk id="8" creationId="{9861FA69-A3DC-6D60-2A0C-EB7C2DA113B1}"/>
          </ac:spMkLst>
        </pc:spChg>
      </pc:sldChg>
      <pc:sldChg chg="modSp addAnim delAnim modAnim">
        <pc:chgData name="Brooke Lang" userId="b0c4d54ea9be1893" providerId="LiveId" clId="{DE9514DC-4727-4117-8CE4-54C153839844}" dt="2026-05-07T13:01:59.222" v="4141" actId="20577"/>
        <pc:sldMkLst>
          <pc:docMk/>
          <pc:sldMk cId="3742830994" sldId="462"/>
        </pc:sldMkLst>
        <pc:spChg chg="mod">
          <ac:chgData name="Brooke Lang" userId="b0c4d54ea9be1893" providerId="LiveId" clId="{DE9514DC-4727-4117-8CE4-54C153839844}" dt="2026-05-05T12:21:36.424" v="921"/>
          <ac:spMkLst>
            <pc:docMk/>
            <pc:sldMk cId="3742830994" sldId="462"/>
            <ac:spMk id="2" creationId="{45CFD9A8-1202-3BED-7A19-A294FCF64BF7}"/>
          </ac:spMkLst>
        </pc:spChg>
        <pc:spChg chg="mod">
          <ac:chgData name="Brooke Lang" userId="b0c4d54ea9be1893" providerId="LiveId" clId="{DE9514DC-4727-4117-8CE4-54C153839844}" dt="2026-05-07T13:01:59.222" v="4141" actId="20577"/>
          <ac:spMkLst>
            <pc:docMk/>
            <pc:sldMk cId="3742830994" sldId="462"/>
            <ac:spMk id="3" creationId="{E1BE397B-A724-57B2-66C1-5045C882CB6D}"/>
          </ac:spMkLst>
        </pc:spChg>
      </pc:sldChg>
      <pc:sldChg chg="modSp">
        <pc:chgData name="Brooke Lang" userId="b0c4d54ea9be1893" providerId="LiveId" clId="{DE9514DC-4727-4117-8CE4-54C153839844}" dt="2026-05-05T12:21:36.424" v="921"/>
        <pc:sldMkLst>
          <pc:docMk/>
          <pc:sldMk cId="591064033" sldId="463"/>
        </pc:sldMkLst>
        <pc:spChg chg="mod">
          <ac:chgData name="Brooke Lang" userId="b0c4d54ea9be1893" providerId="LiveId" clId="{DE9514DC-4727-4117-8CE4-54C153839844}" dt="2026-05-05T12:21:36.424" v="921"/>
          <ac:spMkLst>
            <pc:docMk/>
            <pc:sldMk cId="591064033" sldId="463"/>
            <ac:spMk id="2" creationId="{BBCCD9B7-662F-DEC0-5845-099885355770}"/>
          </ac:spMkLst>
        </pc:spChg>
      </pc:sldChg>
      <pc:sldChg chg="addSp delSp modSp mod setBg modAnim delDesignElem">
        <pc:chgData name="Brooke Lang" userId="b0c4d54ea9be1893" providerId="LiveId" clId="{DE9514DC-4727-4117-8CE4-54C153839844}" dt="2026-05-05T12:17:32.584" v="652"/>
        <pc:sldMkLst>
          <pc:docMk/>
          <pc:sldMk cId="3657724107" sldId="505"/>
        </pc:sldMkLst>
        <pc:spChg chg="mod">
          <ac:chgData name="Brooke Lang" userId="b0c4d54ea9be1893" providerId="LiveId" clId="{DE9514DC-4727-4117-8CE4-54C153839844}" dt="2026-04-30T17:19:18.086" v="483" actId="26606"/>
          <ac:spMkLst>
            <pc:docMk/>
            <pc:sldMk cId="3657724107" sldId="505"/>
            <ac:spMk id="2" creationId="{69D5D963-1EA3-4153-8975-42C0D36C64FA}"/>
          </ac:spMkLst>
        </pc:spChg>
        <pc:spChg chg="mod">
          <ac:chgData name="Brooke Lang" userId="b0c4d54ea9be1893" providerId="LiveId" clId="{DE9514DC-4727-4117-8CE4-54C153839844}" dt="2026-04-30T17:19:18.086" v="483" actId="26606"/>
          <ac:spMkLst>
            <pc:docMk/>
            <pc:sldMk cId="3657724107" sldId="505"/>
            <ac:spMk id="3" creationId="{BBEBDC73-7752-494F-9BAD-7CF644728A75}"/>
          </ac:spMkLst>
        </pc:spChg>
        <pc:picChg chg="mod">
          <ac:chgData name="Brooke Lang" userId="b0c4d54ea9be1893" providerId="LiveId" clId="{DE9514DC-4727-4117-8CE4-54C153839844}" dt="2026-04-30T17:19:18.086" v="483" actId="26606"/>
          <ac:picMkLst>
            <pc:docMk/>
            <pc:sldMk cId="3657724107" sldId="505"/>
            <ac:picMk id="4" creationId="{24AFC388-B532-4696-8EA0-F26F39010FA8}"/>
          </ac:picMkLst>
        </pc:picChg>
      </pc:sldChg>
      <pc:sldChg chg="modSp">
        <pc:chgData name="Brooke Lang" userId="b0c4d54ea9be1893" providerId="LiveId" clId="{DE9514DC-4727-4117-8CE4-54C153839844}" dt="2026-05-05T12:21:36.424" v="921"/>
        <pc:sldMkLst>
          <pc:docMk/>
          <pc:sldMk cId="3086754541" sldId="506"/>
        </pc:sldMkLst>
        <pc:spChg chg="mod">
          <ac:chgData name="Brooke Lang" userId="b0c4d54ea9be1893" providerId="LiveId" clId="{DE9514DC-4727-4117-8CE4-54C153839844}" dt="2026-05-05T12:21:36.424" v="921"/>
          <ac:spMkLst>
            <pc:docMk/>
            <pc:sldMk cId="3086754541" sldId="506"/>
            <ac:spMk id="2" creationId="{16417F09-B0CA-4149-8FE4-7D44D8E531F8}"/>
          </ac:spMkLst>
        </pc:spChg>
      </pc:sldChg>
      <pc:sldChg chg="addSp delSp modSp mod">
        <pc:chgData name="Brooke Lang" userId="b0c4d54ea9be1893" providerId="LiveId" clId="{DE9514DC-4727-4117-8CE4-54C153839844}" dt="2026-05-05T12:21:36.424" v="921"/>
        <pc:sldMkLst>
          <pc:docMk/>
          <pc:sldMk cId="195153088" sldId="507"/>
        </pc:sldMkLst>
        <pc:spChg chg="mod">
          <ac:chgData name="Brooke Lang" userId="b0c4d54ea9be1893" providerId="LiveId" clId="{DE9514DC-4727-4117-8CE4-54C153839844}" dt="2026-05-05T12:21:36.424" v="921"/>
          <ac:spMkLst>
            <pc:docMk/>
            <pc:sldMk cId="195153088" sldId="507"/>
            <ac:spMk id="2" creationId="{00131BA1-90C7-46FD-A4A7-8E2FF3C3197D}"/>
          </ac:spMkLst>
        </pc:spChg>
        <pc:graphicFrameChg chg="add mod">
          <ac:chgData name="Brooke Lang" userId="b0c4d54ea9be1893" providerId="LiveId" clId="{DE9514DC-4727-4117-8CE4-54C153839844}" dt="2026-05-05T12:17:32.584" v="652"/>
          <ac:graphicFrameMkLst>
            <pc:docMk/>
            <pc:sldMk cId="195153088" sldId="507"/>
            <ac:graphicFrameMk id="8" creationId="{4DC7C5C5-3D34-0FE9-DBB6-BDD2B4451636}"/>
          </ac:graphicFrameMkLst>
        </pc:graphicFrameChg>
      </pc:sldChg>
      <pc:sldChg chg="addSp delSp modSp mod setBg delDesignElem">
        <pc:chgData name="Brooke Lang" userId="b0c4d54ea9be1893" providerId="LiveId" clId="{DE9514DC-4727-4117-8CE4-54C153839844}" dt="2026-05-05T12:17:32.584" v="652"/>
        <pc:sldMkLst>
          <pc:docMk/>
          <pc:sldMk cId="3496746791" sldId="508"/>
        </pc:sldMkLst>
        <pc:spChg chg="mod">
          <ac:chgData name="Brooke Lang" userId="b0c4d54ea9be1893" providerId="LiveId" clId="{DE9514DC-4727-4117-8CE4-54C153839844}" dt="2026-04-30T17:19:49.041" v="484" actId="26606"/>
          <ac:spMkLst>
            <pc:docMk/>
            <pc:sldMk cId="3496746791" sldId="508"/>
            <ac:spMk id="2" creationId="{7780B5DF-C21D-46DD-861C-5E4CA7E3CA7D}"/>
          </ac:spMkLst>
        </pc:spChg>
        <pc:spChg chg="mod ord">
          <ac:chgData name="Brooke Lang" userId="b0c4d54ea9be1893" providerId="LiveId" clId="{DE9514DC-4727-4117-8CE4-54C153839844}" dt="2026-04-30T17:20:46.520" v="503" actId="1076"/>
          <ac:spMkLst>
            <pc:docMk/>
            <pc:sldMk cId="3496746791" sldId="508"/>
            <ac:spMk id="3" creationId="{16EDC131-A7B3-416D-84F9-0E62B6961847}"/>
          </ac:spMkLst>
        </pc:spChg>
        <pc:picChg chg="mod">
          <ac:chgData name="Brooke Lang" userId="b0c4d54ea9be1893" providerId="LiveId" clId="{DE9514DC-4727-4117-8CE4-54C153839844}" dt="2026-04-30T17:19:49.041" v="484" actId="26606"/>
          <ac:picMkLst>
            <pc:docMk/>
            <pc:sldMk cId="3496746791" sldId="508"/>
            <ac:picMk id="5" creationId="{EE235BFC-020E-4BF5-9172-E6D168980EC0}"/>
          </ac:picMkLst>
        </pc:picChg>
        <pc:picChg chg="mod">
          <ac:chgData name="Brooke Lang" userId="b0c4d54ea9be1893" providerId="LiveId" clId="{DE9514DC-4727-4117-8CE4-54C153839844}" dt="2026-04-30T17:19:49.041" v="484" actId="26606"/>
          <ac:picMkLst>
            <pc:docMk/>
            <pc:sldMk cId="3496746791" sldId="508"/>
            <ac:picMk id="7" creationId="{D8DFBDDF-E43E-4620-9ABE-EAA376B91417}"/>
          </ac:picMkLst>
        </pc:picChg>
        <pc:picChg chg="mod">
          <ac:chgData name="Brooke Lang" userId="b0c4d54ea9be1893" providerId="LiveId" clId="{DE9514DC-4727-4117-8CE4-54C153839844}" dt="2026-04-30T17:19:49.041" v="484" actId="26606"/>
          <ac:picMkLst>
            <pc:docMk/>
            <pc:sldMk cId="3496746791" sldId="508"/>
            <ac:picMk id="11" creationId="{7CA37F92-AFD5-4587-B458-5B31E007DDF9}"/>
          </ac:picMkLst>
        </pc:picChg>
        <pc:picChg chg="mod ord">
          <ac:chgData name="Brooke Lang" userId="b0c4d54ea9be1893" providerId="LiveId" clId="{DE9514DC-4727-4117-8CE4-54C153839844}" dt="2026-04-30T17:19:49.041" v="484" actId="26606"/>
          <ac:picMkLst>
            <pc:docMk/>
            <pc:sldMk cId="3496746791" sldId="508"/>
            <ac:picMk id="13" creationId="{597FE19F-A5EF-40EB-99DB-BC68EE7C2D8F}"/>
          </ac:picMkLst>
        </pc:picChg>
      </pc:sldChg>
      <pc:sldChg chg="modSp addAnim delAnim modAnim">
        <pc:chgData name="Brooke Lang" userId="b0c4d54ea9be1893" providerId="LiveId" clId="{DE9514DC-4727-4117-8CE4-54C153839844}" dt="2026-05-05T12:21:36.424" v="921"/>
        <pc:sldMkLst>
          <pc:docMk/>
          <pc:sldMk cId="3729505179" sldId="984"/>
        </pc:sldMkLst>
        <pc:spChg chg="mod">
          <ac:chgData name="Brooke Lang" userId="b0c4d54ea9be1893" providerId="LiveId" clId="{DE9514DC-4727-4117-8CE4-54C153839844}" dt="2026-05-05T12:21:36.424" v="921"/>
          <ac:spMkLst>
            <pc:docMk/>
            <pc:sldMk cId="3729505179" sldId="984"/>
            <ac:spMk id="2" creationId="{D4BDCD68-319E-47EB-BB4E-1B8C66BC30C5}"/>
          </ac:spMkLst>
        </pc:spChg>
      </pc:sldChg>
      <pc:sldChg chg="modSp mod">
        <pc:chgData name="Brooke Lang" userId="b0c4d54ea9be1893" providerId="LiveId" clId="{DE9514DC-4727-4117-8CE4-54C153839844}" dt="2026-05-07T13:00:59.089" v="4140" actId="1076"/>
        <pc:sldMkLst>
          <pc:docMk/>
          <pc:sldMk cId="4027390961" sldId="985"/>
        </pc:sldMkLst>
        <pc:spChg chg="mod">
          <ac:chgData name="Brooke Lang" userId="b0c4d54ea9be1893" providerId="LiveId" clId="{DE9514DC-4727-4117-8CE4-54C153839844}" dt="2026-05-07T13:00:59.089" v="4140" actId="1076"/>
          <ac:spMkLst>
            <pc:docMk/>
            <pc:sldMk cId="4027390961" sldId="985"/>
            <ac:spMk id="3" creationId="{723225B9-6819-64EE-6335-6C1B2856654E}"/>
          </ac:spMkLst>
        </pc:spChg>
      </pc:sldChg>
      <pc:sldChg chg="modSp">
        <pc:chgData name="Brooke Lang" userId="b0c4d54ea9be1893" providerId="LiveId" clId="{DE9514DC-4727-4117-8CE4-54C153839844}" dt="2026-05-05T12:21:36.424" v="921"/>
        <pc:sldMkLst>
          <pc:docMk/>
          <pc:sldMk cId="25588092" sldId="987"/>
        </pc:sldMkLst>
        <pc:spChg chg="mod">
          <ac:chgData name="Brooke Lang" userId="b0c4d54ea9be1893" providerId="LiveId" clId="{DE9514DC-4727-4117-8CE4-54C153839844}" dt="2026-05-05T12:21:36.424" v="921"/>
          <ac:spMkLst>
            <pc:docMk/>
            <pc:sldMk cId="25588092" sldId="987"/>
            <ac:spMk id="2" creationId="{1BC3BAF4-82ED-F46C-1F94-16F5EBDF8D41}"/>
          </ac:spMkLst>
        </pc:spChg>
        <pc:spChg chg="mod">
          <ac:chgData name="Brooke Lang" userId="b0c4d54ea9be1893" providerId="LiveId" clId="{DE9514DC-4727-4117-8CE4-54C153839844}" dt="2026-05-05T12:21:36.424" v="921"/>
          <ac:spMkLst>
            <pc:docMk/>
            <pc:sldMk cId="25588092" sldId="987"/>
            <ac:spMk id="3" creationId="{8CFB3332-B993-529B-4C6F-482F200DAA5A}"/>
          </ac:spMkLst>
        </pc:spChg>
      </pc:sldChg>
      <pc:sldChg chg="modSp">
        <pc:chgData name="Brooke Lang" userId="b0c4d54ea9be1893" providerId="LiveId" clId="{DE9514DC-4727-4117-8CE4-54C153839844}" dt="2026-05-05T12:21:36.424" v="921"/>
        <pc:sldMkLst>
          <pc:docMk/>
          <pc:sldMk cId="2706788372" sldId="999"/>
        </pc:sldMkLst>
        <pc:spChg chg="mod">
          <ac:chgData name="Brooke Lang" userId="b0c4d54ea9be1893" providerId="LiveId" clId="{DE9514DC-4727-4117-8CE4-54C153839844}" dt="2026-05-05T12:21:36.424" v="921"/>
          <ac:spMkLst>
            <pc:docMk/>
            <pc:sldMk cId="2706788372" sldId="999"/>
            <ac:spMk id="3" creationId="{E58B66AA-01E0-AE06-3C21-C0676321D1CD}"/>
          </ac:spMkLst>
        </pc:spChg>
        <pc:spChg chg="mod">
          <ac:chgData name="Brooke Lang" userId="b0c4d54ea9be1893" providerId="LiveId" clId="{DE9514DC-4727-4117-8CE4-54C153839844}" dt="2026-05-05T12:21:36.424" v="921"/>
          <ac:spMkLst>
            <pc:docMk/>
            <pc:sldMk cId="2706788372" sldId="999"/>
            <ac:spMk id="4" creationId="{82A2E8AE-C381-CA3F-AC1F-773D9C2CFF2F}"/>
          </ac:spMkLst>
        </pc:spChg>
      </pc:sldChg>
      <pc:sldChg chg="modSp mod">
        <pc:chgData name="Brooke Lang" userId="b0c4d54ea9be1893" providerId="LiveId" clId="{DE9514DC-4727-4117-8CE4-54C153839844}" dt="2026-05-05T12:21:36.424" v="921"/>
        <pc:sldMkLst>
          <pc:docMk/>
          <pc:sldMk cId="851481148" sldId="1002"/>
        </pc:sldMkLst>
        <pc:spChg chg="mod">
          <ac:chgData name="Brooke Lang" userId="b0c4d54ea9be1893" providerId="LiveId" clId="{DE9514DC-4727-4117-8CE4-54C153839844}" dt="2026-05-05T12:21:36.424" v="921"/>
          <ac:spMkLst>
            <pc:docMk/>
            <pc:sldMk cId="851481148" sldId="1002"/>
            <ac:spMk id="3" creationId="{9EFBB131-678F-2317-5244-36CE8E40E25D}"/>
          </ac:spMkLst>
        </pc:spChg>
        <pc:spChg chg="mod">
          <ac:chgData name="Brooke Lang" userId="b0c4d54ea9be1893" providerId="LiveId" clId="{DE9514DC-4727-4117-8CE4-54C153839844}" dt="2026-05-05T12:21:36.424" v="921"/>
          <ac:spMkLst>
            <pc:docMk/>
            <pc:sldMk cId="851481148" sldId="1002"/>
            <ac:spMk id="4" creationId="{3E6C26B7-AEC5-6AF0-9D32-0F4BC365DB05}"/>
          </ac:spMkLst>
        </pc:spChg>
        <pc:spChg chg="mod">
          <ac:chgData name="Brooke Lang" userId="b0c4d54ea9be1893" providerId="LiveId" clId="{DE9514DC-4727-4117-8CE4-54C153839844}" dt="2026-05-05T12:21:36.424" v="921"/>
          <ac:spMkLst>
            <pc:docMk/>
            <pc:sldMk cId="851481148" sldId="1002"/>
            <ac:spMk id="5" creationId="{83EBAA5E-8F51-EC41-3859-5C3D7A240F5E}"/>
          </ac:spMkLst>
        </pc:spChg>
        <pc:spChg chg="mod">
          <ac:chgData name="Brooke Lang" userId="b0c4d54ea9be1893" providerId="LiveId" clId="{DE9514DC-4727-4117-8CE4-54C153839844}" dt="2026-05-05T12:21:36.424" v="921"/>
          <ac:spMkLst>
            <pc:docMk/>
            <pc:sldMk cId="851481148" sldId="1002"/>
            <ac:spMk id="6" creationId="{F88A1390-9197-BD49-4BD1-C54305F95360}"/>
          </ac:spMkLst>
        </pc:spChg>
        <pc:spChg chg="mod">
          <ac:chgData name="Brooke Lang" userId="b0c4d54ea9be1893" providerId="LiveId" clId="{DE9514DC-4727-4117-8CE4-54C153839844}" dt="2026-05-05T12:21:36.424" v="921"/>
          <ac:spMkLst>
            <pc:docMk/>
            <pc:sldMk cId="851481148" sldId="1002"/>
            <ac:spMk id="7" creationId="{540E83A8-0ED4-C90F-E043-19DD1C482497}"/>
          </ac:spMkLst>
        </pc:spChg>
      </pc:sldChg>
      <pc:sldChg chg="modSp ord modAnim">
        <pc:chgData name="Brooke Lang" userId="b0c4d54ea9be1893" providerId="LiveId" clId="{DE9514DC-4727-4117-8CE4-54C153839844}" dt="2026-05-08T13:42:05.384" v="4158" actId="20577"/>
        <pc:sldMkLst>
          <pc:docMk/>
          <pc:sldMk cId="1134548190" sldId="1003"/>
        </pc:sldMkLst>
        <pc:spChg chg="mod">
          <ac:chgData name="Brooke Lang" userId="b0c4d54ea9be1893" providerId="LiveId" clId="{DE9514DC-4727-4117-8CE4-54C153839844}" dt="2026-05-08T13:42:05.384" v="4158" actId="20577"/>
          <ac:spMkLst>
            <pc:docMk/>
            <pc:sldMk cId="1134548190" sldId="1003"/>
            <ac:spMk id="3" creationId="{226B4239-491B-FD2A-C0A5-3ED993C09718}"/>
          </ac:spMkLst>
        </pc:spChg>
        <pc:spChg chg="mod">
          <ac:chgData name="Brooke Lang" userId="b0c4d54ea9be1893" providerId="LiveId" clId="{DE9514DC-4727-4117-8CE4-54C153839844}" dt="2026-05-05T12:21:36.424" v="921"/>
          <ac:spMkLst>
            <pc:docMk/>
            <pc:sldMk cId="1134548190" sldId="1003"/>
            <ac:spMk id="4" creationId="{27F80C02-16C5-A96C-5E59-E4957881343F}"/>
          </ac:spMkLst>
        </pc:spChg>
      </pc:sldChg>
      <pc:sldChg chg="modSp mod">
        <pc:chgData name="Brooke Lang" userId="b0c4d54ea9be1893" providerId="LiveId" clId="{DE9514DC-4727-4117-8CE4-54C153839844}" dt="2026-05-05T12:12:37.506" v="586" actId="1076"/>
        <pc:sldMkLst>
          <pc:docMk/>
          <pc:sldMk cId="3174647335" sldId="1005"/>
        </pc:sldMkLst>
        <pc:picChg chg="mod">
          <ac:chgData name="Brooke Lang" userId="b0c4d54ea9be1893" providerId="LiveId" clId="{DE9514DC-4727-4117-8CE4-54C153839844}" dt="2026-05-05T12:12:37.506" v="586" actId="1076"/>
          <ac:picMkLst>
            <pc:docMk/>
            <pc:sldMk cId="3174647335" sldId="1005"/>
            <ac:picMk id="2" creationId="{91677B3B-125E-5E2E-A65C-A9DE3158C7E2}"/>
          </ac:picMkLst>
        </pc:picChg>
        <pc:picChg chg="mod">
          <ac:chgData name="Brooke Lang" userId="b0c4d54ea9be1893" providerId="LiveId" clId="{DE9514DC-4727-4117-8CE4-54C153839844}" dt="2026-05-05T12:12:35.521" v="585" actId="1076"/>
          <ac:picMkLst>
            <pc:docMk/>
            <pc:sldMk cId="3174647335" sldId="1005"/>
            <ac:picMk id="3" creationId="{D14EE878-7815-7A51-E684-6672AC81DCD3}"/>
          </ac:picMkLst>
        </pc:picChg>
      </pc:sldChg>
      <pc:sldChg chg="modSp">
        <pc:chgData name="Brooke Lang" userId="b0c4d54ea9be1893" providerId="LiveId" clId="{DE9514DC-4727-4117-8CE4-54C153839844}" dt="2026-05-05T12:21:36.424" v="921"/>
        <pc:sldMkLst>
          <pc:docMk/>
          <pc:sldMk cId="593831140" sldId="1007"/>
        </pc:sldMkLst>
        <pc:spChg chg="mod">
          <ac:chgData name="Brooke Lang" userId="b0c4d54ea9be1893" providerId="LiveId" clId="{DE9514DC-4727-4117-8CE4-54C153839844}" dt="2026-05-05T12:21:36.424" v="921"/>
          <ac:spMkLst>
            <pc:docMk/>
            <pc:sldMk cId="593831140" sldId="1007"/>
            <ac:spMk id="4" creationId="{6E4AD2CE-C32B-7F51-AC06-3EA1E8687561}"/>
          </ac:spMkLst>
        </pc:spChg>
      </pc:sldChg>
      <pc:sldChg chg="modSp">
        <pc:chgData name="Brooke Lang" userId="b0c4d54ea9be1893" providerId="LiveId" clId="{DE9514DC-4727-4117-8CE4-54C153839844}" dt="2026-05-05T12:21:36.424" v="921"/>
        <pc:sldMkLst>
          <pc:docMk/>
          <pc:sldMk cId="2771707202" sldId="1008"/>
        </pc:sldMkLst>
        <pc:spChg chg="mod">
          <ac:chgData name="Brooke Lang" userId="b0c4d54ea9be1893" providerId="LiveId" clId="{DE9514DC-4727-4117-8CE4-54C153839844}" dt="2026-05-05T12:21:36.424" v="921"/>
          <ac:spMkLst>
            <pc:docMk/>
            <pc:sldMk cId="2771707202" sldId="1008"/>
            <ac:spMk id="4" creationId="{E981CA1D-1FF9-1EF3-A1D3-B43E50080D16}"/>
          </ac:spMkLst>
        </pc:spChg>
      </pc:sldChg>
      <pc:sldChg chg="addSp modSp new del mod modClrScheme chgLayout">
        <pc:chgData name="Brooke Lang" userId="b0c4d54ea9be1893" providerId="LiveId" clId="{DE9514DC-4727-4117-8CE4-54C153839844}" dt="2026-05-08T11:47:44.347" v="4145" actId="47"/>
        <pc:sldMkLst>
          <pc:docMk/>
          <pc:sldMk cId="1373118920" sldId="1009"/>
        </pc:sldMkLst>
      </pc:sldChg>
      <pc:sldChg chg="addSp delSp modSp new del mod setBg chgLayout">
        <pc:chgData name="Brooke Lang" userId="b0c4d54ea9be1893" providerId="LiveId" clId="{DE9514DC-4727-4117-8CE4-54C153839844}" dt="2026-05-08T11:47:37.078" v="4142" actId="47"/>
        <pc:sldMkLst>
          <pc:docMk/>
          <pc:sldMk cId="1958688627" sldId="1010"/>
        </pc:sldMkLst>
      </pc:sldChg>
      <pc:sldChg chg="modSp new mod addAnim delAnim modAnim">
        <pc:chgData name="Brooke Lang" userId="b0c4d54ea9be1893" providerId="LiveId" clId="{DE9514DC-4727-4117-8CE4-54C153839844}" dt="2026-05-05T12:35:52.513" v="1698"/>
        <pc:sldMkLst>
          <pc:docMk/>
          <pc:sldMk cId="1373896135" sldId="1011"/>
        </pc:sldMkLst>
        <pc:spChg chg="mod">
          <ac:chgData name="Brooke Lang" userId="b0c4d54ea9be1893" providerId="LiveId" clId="{DE9514DC-4727-4117-8CE4-54C153839844}" dt="2026-05-05T12:21:36.424" v="921"/>
          <ac:spMkLst>
            <pc:docMk/>
            <pc:sldMk cId="1373896135" sldId="1011"/>
            <ac:spMk id="2" creationId="{1ECB6C6D-FE05-8529-5F5D-D407D2577F7E}"/>
          </ac:spMkLst>
        </pc:spChg>
        <pc:spChg chg="mod">
          <ac:chgData name="Brooke Lang" userId="b0c4d54ea9be1893" providerId="LiveId" clId="{DE9514DC-4727-4117-8CE4-54C153839844}" dt="2026-05-05T12:35:42.696" v="1696" actId="255"/>
          <ac:spMkLst>
            <pc:docMk/>
            <pc:sldMk cId="1373896135" sldId="1011"/>
            <ac:spMk id="3" creationId="{825B6461-ECBC-3BA7-01F8-508C4BA4BE5D}"/>
          </ac:spMkLst>
        </pc:spChg>
      </pc:sldChg>
      <pc:sldChg chg="addSp modSp new mod setBg addAnim delAnim modAnim">
        <pc:chgData name="Brooke Lang" userId="b0c4d54ea9be1893" providerId="LiveId" clId="{DE9514DC-4727-4117-8CE4-54C153839844}" dt="2026-05-05T12:34:57.939" v="1682" actId="122"/>
        <pc:sldMkLst>
          <pc:docMk/>
          <pc:sldMk cId="2613894977" sldId="1012"/>
        </pc:sldMkLst>
        <pc:spChg chg="mod">
          <ac:chgData name="Brooke Lang" userId="b0c4d54ea9be1893" providerId="LiveId" clId="{DE9514DC-4727-4117-8CE4-54C153839844}" dt="2026-05-05T12:34:57.939" v="1682" actId="122"/>
          <ac:spMkLst>
            <pc:docMk/>
            <pc:sldMk cId="2613894977" sldId="1012"/>
            <ac:spMk id="2" creationId="{F8CA8BA2-511F-CA9E-744A-95FE2CDFF158}"/>
          </ac:spMkLst>
        </pc:spChg>
        <pc:spChg chg="mod">
          <ac:chgData name="Brooke Lang" userId="b0c4d54ea9be1893" providerId="LiveId" clId="{DE9514DC-4727-4117-8CE4-54C153839844}" dt="2026-05-05T12:34:52.194" v="1681" actId="207"/>
          <ac:spMkLst>
            <pc:docMk/>
            <pc:sldMk cId="2613894977" sldId="1012"/>
            <ac:spMk id="3" creationId="{7A401541-C6A8-6E38-58B6-7D81C03641AE}"/>
          </ac:spMkLst>
        </pc:spChg>
        <pc:picChg chg="add mod">
          <ac:chgData name="Brooke Lang" userId="b0c4d54ea9be1893" providerId="LiveId" clId="{DE9514DC-4727-4117-8CE4-54C153839844}" dt="2026-05-05T12:34:18.023" v="1676" actId="26606"/>
          <ac:picMkLst>
            <pc:docMk/>
            <pc:sldMk cId="2613894977" sldId="1012"/>
            <ac:picMk id="3074" creationId="{3B022819-D6F5-AA97-1FB9-AD855B55D8E9}"/>
          </ac:picMkLst>
        </pc:picChg>
      </pc:sldChg>
      <pc:sldChg chg="modSp new mod addAnim delAnim modAnim">
        <pc:chgData name="Brooke Lang" userId="b0c4d54ea9be1893" providerId="LiveId" clId="{DE9514DC-4727-4117-8CE4-54C153839844}" dt="2026-05-05T12:45:44.107" v="2973"/>
        <pc:sldMkLst>
          <pc:docMk/>
          <pc:sldMk cId="3869060566" sldId="1013"/>
        </pc:sldMkLst>
        <pc:spChg chg="mod">
          <ac:chgData name="Brooke Lang" userId="b0c4d54ea9be1893" providerId="LiveId" clId="{DE9514DC-4727-4117-8CE4-54C153839844}" dt="2026-05-05T12:36:11.013" v="1725" actId="122"/>
          <ac:spMkLst>
            <pc:docMk/>
            <pc:sldMk cId="3869060566" sldId="1013"/>
            <ac:spMk id="2" creationId="{892328C1-C672-607B-5FE0-52C523E58087}"/>
          </ac:spMkLst>
        </pc:spChg>
        <pc:spChg chg="mod">
          <ac:chgData name="Brooke Lang" userId="b0c4d54ea9be1893" providerId="LiveId" clId="{DE9514DC-4727-4117-8CE4-54C153839844}" dt="2026-05-05T12:45:16.762" v="2969" actId="207"/>
          <ac:spMkLst>
            <pc:docMk/>
            <pc:sldMk cId="3869060566" sldId="1013"/>
            <ac:spMk id="3" creationId="{28EF58E1-459F-1115-E9CF-3DD33E362279}"/>
          </ac:spMkLst>
        </pc:spChg>
      </pc:sldChg>
      <pc:sldChg chg="addSp modSp new mod addAnim delAnim modAnim">
        <pc:chgData name="Brooke Lang" userId="b0c4d54ea9be1893" providerId="LiveId" clId="{DE9514DC-4727-4117-8CE4-54C153839844}" dt="2026-05-05T12:56:05.121" v="4139"/>
        <pc:sldMkLst>
          <pc:docMk/>
          <pc:sldMk cId="329609733" sldId="1014"/>
        </pc:sldMkLst>
        <pc:spChg chg="mod">
          <ac:chgData name="Brooke Lang" userId="b0c4d54ea9be1893" providerId="LiveId" clId="{DE9514DC-4727-4117-8CE4-54C153839844}" dt="2026-05-05T12:55:23.696" v="4131" actId="255"/>
          <ac:spMkLst>
            <pc:docMk/>
            <pc:sldMk cId="329609733" sldId="1014"/>
            <ac:spMk id="2" creationId="{CDE53416-77AC-AB08-5E61-1B704F36B8BB}"/>
          </ac:spMkLst>
        </pc:spChg>
        <pc:spChg chg="mod">
          <ac:chgData name="Brooke Lang" userId="b0c4d54ea9be1893" providerId="LiveId" clId="{DE9514DC-4727-4117-8CE4-54C153839844}" dt="2026-05-05T12:54:05.700" v="4126" actId="207"/>
          <ac:spMkLst>
            <pc:docMk/>
            <pc:sldMk cId="329609733" sldId="1014"/>
            <ac:spMk id="3" creationId="{4CB02E4F-4DAC-F9E7-B037-F0A7638B66B2}"/>
          </ac:spMkLst>
        </pc:spChg>
        <pc:picChg chg="add mod">
          <ac:chgData name="Brooke Lang" userId="b0c4d54ea9be1893" providerId="LiveId" clId="{DE9514DC-4727-4117-8CE4-54C153839844}" dt="2026-05-05T12:55:27.318" v="4133" actId="14100"/>
          <ac:picMkLst>
            <pc:docMk/>
            <pc:sldMk cId="329609733" sldId="1014"/>
            <ac:picMk id="6" creationId="{5EF6A16B-10E1-BEA4-4B14-69FC42F7760F}"/>
          </ac:picMkLst>
        </pc:picChg>
      </pc:sldChg>
      <pc:sldMasterChg chg="delSldLayout">
        <pc:chgData name="Brooke Lang" userId="b0c4d54ea9be1893" providerId="LiveId" clId="{DE9514DC-4727-4117-8CE4-54C153839844}" dt="2026-05-08T11:47:45.034" v="4146" actId="47"/>
        <pc:sldMasterMkLst>
          <pc:docMk/>
          <pc:sldMasterMk cId="981613382" sldId="2147483660"/>
        </pc:sldMasterMkLst>
        <pc:sldLayoutChg chg="del">
          <pc:chgData name="Brooke Lang" userId="b0c4d54ea9be1893" providerId="LiveId" clId="{DE9514DC-4727-4117-8CE4-54C153839844}" dt="2026-05-08T11:47:45.034" v="4146" actId="47"/>
          <pc:sldLayoutMkLst>
            <pc:docMk/>
            <pc:sldMasterMk cId="981613382" sldId="2147483660"/>
            <pc:sldLayoutMk cId="231089265" sldId="214748367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7C138-A588-4E86-86F6-10A0B23D739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9E01EC4-606D-4441-847F-BB778BE34CA6}">
      <dgm:prSet/>
      <dgm:spPr/>
      <dgm:t>
        <a:bodyPr/>
        <a:lstStyle/>
        <a:p>
          <a:r>
            <a:rPr lang="en-US"/>
            <a:t>AAC should be </a:t>
          </a:r>
          <a:r>
            <a:rPr lang="en-US" b="1" i="1"/>
            <a:t>introduced earlier</a:t>
          </a:r>
          <a:r>
            <a:rPr lang="en-US"/>
            <a:t> and more broadly in post-stroke journey</a:t>
          </a:r>
        </a:p>
      </dgm:t>
    </dgm:pt>
    <dgm:pt modelId="{EA7FA62F-0AA3-4774-B28E-E0E8F7119D72}" type="parTrans" cxnId="{10148043-294F-47B7-8D2F-CA6F92540678}">
      <dgm:prSet/>
      <dgm:spPr/>
      <dgm:t>
        <a:bodyPr/>
        <a:lstStyle/>
        <a:p>
          <a:endParaRPr lang="en-US"/>
        </a:p>
      </dgm:t>
    </dgm:pt>
    <dgm:pt modelId="{06BE3E7C-0DEA-477F-851C-EC6362B986A8}" type="sibTrans" cxnId="{10148043-294F-47B7-8D2F-CA6F92540678}">
      <dgm:prSet/>
      <dgm:spPr/>
      <dgm:t>
        <a:bodyPr/>
        <a:lstStyle/>
        <a:p>
          <a:endParaRPr lang="en-US"/>
        </a:p>
      </dgm:t>
    </dgm:pt>
    <dgm:pt modelId="{00F7FB6F-C4E5-41E7-9D92-F2C99DB70E7B}">
      <dgm:prSet/>
      <dgm:spPr/>
      <dgm:t>
        <a:bodyPr/>
        <a:lstStyle/>
        <a:p>
          <a:r>
            <a:rPr lang="en-US"/>
            <a:t>AAC should focus </a:t>
          </a:r>
          <a:r>
            <a:rPr lang="en-US" b="1" i="1"/>
            <a:t>beyond basic wants/needs </a:t>
          </a:r>
          <a:r>
            <a:rPr lang="en-US"/>
            <a:t>to increase life participation and connection</a:t>
          </a:r>
        </a:p>
      </dgm:t>
    </dgm:pt>
    <dgm:pt modelId="{0208E251-4BF0-4C36-A8E9-0C22ECD3FB6A}" type="parTrans" cxnId="{B146BB1D-97F9-4BE1-B131-7EF4279F0D0E}">
      <dgm:prSet/>
      <dgm:spPr/>
      <dgm:t>
        <a:bodyPr/>
        <a:lstStyle/>
        <a:p>
          <a:endParaRPr lang="en-US"/>
        </a:p>
      </dgm:t>
    </dgm:pt>
    <dgm:pt modelId="{05F24568-27BB-4419-AA42-8860F5F41AD7}" type="sibTrans" cxnId="{B146BB1D-97F9-4BE1-B131-7EF4279F0D0E}">
      <dgm:prSet/>
      <dgm:spPr/>
      <dgm:t>
        <a:bodyPr/>
        <a:lstStyle/>
        <a:p>
          <a:endParaRPr lang="en-US"/>
        </a:p>
      </dgm:t>
    </dgm:pt>
    <dgm:pt modelId="{678F7B1B-3954-4CF9-B005-35AF29931A53}">
      <dgm:prSet/>
      <dgm:spPr/>
      <dgm:t>
        <a:bodyPr/>
        <a:lstStyle/>
        <a:p>
          <a:r>
            <a:rPr lang="en-US"/>
            <a:t>Combining AAC with traditional interventions can address needs today while also </a:t>
          </a:r>
          <a:r>
            <a:rPr lang="en-US" b="1" i="1"/>
            <a:t>working on enhancing language abilities for future</a:t>
          </a:r>
          <a:endParaRPr lang="en-US"/>
        </a:p>
      </dgm:t>
    </dgm:pt>
    <dgm:pt modelId="{EE788E26-9541-42EC-94D3-19748FA76B8A}" type="parTrans" cxnId="{C5D51C70-FC91-4659-A011-2B8D17841C73}">
      <dgm:prSet/>
      <dgm:spPr/>
      <dgm:t>
        <a:bodyPr/>
        <a:lstStyle/>
        <a:p>
          <a:endParaRPr lang="en-US"/>
        </a:p>
      </dgm:t>
    </dgm:pt>
    <dgm:pt modelId="{4B34DC96-4796-4906-8BAB-69573F55BE16}" type="sibTrans" cxnId="{C5D51C70-FC91-4659-A011-2B8D17841C73}">
      <dgm:prSet/>
      <dgm:spPr/>
      <dgm:t>
        <a:bodyPr/>
        <a:lstStyle/>
        <a:p>
          <a:endParaRPr lang="en-US"/>
        </a:p>
      </dgm:t>
    </dgm:pt>
    <dgm:pt modelId="{4052B1F2-5360-4F24-8A62-3D641D4FBB87}">
      <dgm:prSet/>
      <dgm:spPr/>
      <dgm:t>
        <a:bodyPr/>
        <a:lstStyle/>
        <a:p>
          <a:r>
            <a:rPr lang="en-US"/>
            <a:t>Use AAC to increase ability while focusing on participation</a:t>
          </a:r>
        </a:p>
      </dgm:t>
    </dgm:pt>
    <dgm:pt modelId="{449F32C2-09E4-4E7F-BC5F-A2894B53F484}" type="parTrans" cxnId="{97B6D7FC-C4DF-4DC3-98C3-D65A2BB9BAEF}">
      <dgm:prSet/>
      <dgm:spPr/>
      <dgm:t>
        <a:bodyPr/>
        <a:lstStyle/>
        <a:p>
          <a:endParaRPr lang="en-US"/>
        </a:p>
      </dgm:t>
    </dgm:pt>
    <dgm:pt modelId="{E096BC6C-D4FB-478B-978D-1F81A4D72BFD}" type="sibTrans" cxnId="{97B6D7FC-C4DF-4DC3-98C3-D65A2BB9BAEF}">
      <dgm:prSet/>
      <dgm:spPr/>
      <dgm:t>
        <a:bodyPr/>
        <a:lstStyle/>
        <a:p>
          <a:endParaRPr lang="en-US"/>
        </a:p>
      </dgm:t>
    </dgm:pt>
    <dgm:pt modelId="{6ED0C23C-0B5C-4617-9B33-26819EFC543B}" type="pres">
      <dgm:prSet presAssocID="{A117C138-A588-4E86-86F6-10A0B23D7392}" presName="hierChild1" presStyleCnt="0">
        <dgm:presLayoutVars>
          <dgm:chPref val="1"/>
          <dgm:dir/>
          <dgm:animOne val="branch"/>
          <dgm:animLvl val="lvl"/>
          <dgm:resizeHandles/>
        </dgm:presLayoutVars>
      </dgm:prSet>
      <dgm:spPr/>
    </dgm:pt>
    <dgm:pt modelId="{11D23D64-3B91-4C04-85FF-9D09AC60B83F}" type="pres">
      <dgm:prSet presAssocID="{F9E01EC4-606D-4441-847F-BB778BE34CA6}" presName="hierRoot1" presStyleCnt="0"/>
      <dgm:spPr/>
    </dgm:pt>
    <dgm:pt modelId="{39194D7A-BFB2-4DF8-85EE-51158569D025}" type="pres">
      <dgm:prSet presAssocID="{F9E01EC4-606D-4441-847F-BB778BE34CA6}" presName="composite" presStyleCnt="0"/>
      <dgm:spPr/>
    </dgm:pt>
    <dgm:pt modelId="{5A1450BE-11BE-4F97-9E34-CD2A4B28A468}" type="pres">
      <dgm:prSet presAssocID="{F9E01EC4-606D-4441-847F-BB778BE34CA6}" presName="background" presStyleLbl="node0" presStyleIdx="0" presStyleCnt="4"/>
      <dgm:spPr/>
    </dgm:pt>
    <dgm:pt modelId="{61DE1289-293F-4E06-A630-D46CACB8F88F}" type="pres">
      <dgm:prSet presAssocID="{F9E01EC4-606D-4441-847F-BB778BE34CA6}" presName="text" presStyleLbl="fgAcc0" presStyleIdx="0" presStyleCnt="4">
        <dgm:presLayoutVars>
          <dgm:chPref val="3"/>
        </dgm:presLayoutVars>
      </dgm:prSet>
      <dgm:spPr/>
    </dgm:pt>
    <dgm:pt modelId="{6A4BC759-AE6E-457D-BBF5-5B2B71375D7C}" type="pres">
      <dgm:prSet presAssocID="{F9E01EC4-606D-4441-847F-BB778BE34CA6}" presName="hierChild2" presStyleCnt="0"/>
      <dgm:spPr/>
    </dgm:pt>
    <dgm:pt modelId="{E1376596-2EFE-403A-A662-E37CC8B0198C}" type="pres">
      <dgm:prSet presAssocID="{00F7FB6F-C4E5-41E7-9D92-F2C99DB70E7B}" presName="hierRoot1" presStyleCnt="0"/>
      <dgm:spPr/>
    </dgm:pt>
    <dgm:pt modelId="{092E2F75-ECCF-4730-B274-E066924ACF1A}" type="pres">
      <dgm:prSet presAssocID="{00F7FB6F-C4E5-41E7-9D92-F2C99DB70E7B}" presName="composite" presStyleCnt="0"/>
      <dgm:spPr/>
    </dgm:pt>
    <dgm:pt modelId="{1973F00A-3DB6-4837-BCC6-8D92342A881F}" type="pres">
      <dgm:prSet presAssocID="{00F7FB6F-C4E5-41E7-9D92-F2C99DB70E7B}" presName="background" presStyleLbl="node0" presStyleIdx="1" presStyleCnt="4"/>
      <dgm:spPr/>
    </dgm:pt>
    <dgm:pt modelId="{A616E76A-C878-4AF9-9939-73E09D4B1FC4}" type="pres">
      <dgm:prSet presAssocID="{00F7FB6F-C4E5-41E7-9D92-F2C99DB70E7B}" presName="text" presStyleLbl="fgAcc0" presStyleIdx="1" presStyleCnt="4">
        <dgm:presLayoutVars>
          <dgm:chPref val="3"/>
        </dgm:presLayoutVars>
      </dgm:prSet>
      <dgm:spPr/>
    </dgm:pt>
    <dgm:pt modelId="{AB1C9203-FE55-4FE5-8EDA-00EC16514799}" type="pres">
      <dgm:prSet presAssocID="{00F7FB6F-C4E5-41E7-9D92-F2C99DB70E7B}" presName="hierChild2" presStyleCnt="0"/>
      <dgm:spPr/>
    </dgm:pt>
    <dgm:pt modelId="{0F2EDBB5-8E8B-4510-A9E5-00360D5D1F8B}" type="pres">
      <dgm:prSet presAssocID="{678F7B1B-3954-4CF9-B005-35AF29931A53}" presName="hierRoot1" presStyleCnt="0"/>
      <dgm:spPr/>
    </dgm:pt>
    <dgm:pt modelId="{016AF65A-14A7-4144-958B-CC43E6BEF639}" type="pres">
      <dgm:prSet presAssocID="{678F7B1B-3954-4CF9-B005-35AF29931A53}" presName="composite" presStyleCnt="0"/>
      <dgm:spPr/>
    </dgm:pt>
    <dgm:pt modelId="{4D86AE5E-84AC-40CC-8CD8-7F66442F722C}" type="pres">
      <dgm:prSet presAssocID="{678F7B1B-3954-4CF9-B005-35AF29931A53}" presName="background" presStyleLbl="node0" presStyleIdx="2" presStyleCnt="4"/>
      <dgm:spPr/>
    </dgm:pt>
    <dgm:pt modelId="{EBF05CDB-F824-4BFD-A5A2-C2B46DB0755C}" type="pres">
      <dgm:prSet presAssocID="{678F7B1B-3954-4CF9-B005-35AF29931A53}" presName="text" presStyleLbl="fgAcc0" presStyleIdx="2" presStyleCnt="4">
        <dgm:presLayoutVars>
          <dgm:chPref val="3"/>
        </dgm:presLayoutVars>
      </dgm:prSet>
      <dgm:spPr/>
    </dgm:pt>
    <dgm:pt modelId="{86D520AA-E30D-490C-8386-08AA859093A8}" type="pres">
      <dgm:prSet presAssocID="{678F7B1B-3954-4CF9-B005-35AF29931A53}" presName="hierChild2" presStyleCnt="0"/>
      <dgm:spPr/>
    </dgm:pt>
    <dgm:pt modelId="{31202737-5A88-4A4F-A7DD-8D0A02793BC5}" type="pres">
      <dgm:prSet presAssocID="{4052B1F2-5360-4F24-8A62-3D641D4FBB87}" presName="hierRoot1" presStyleCnt="0"/>
      <dgm:spPr/>
    </dgm:pt>
    <dgm:pt modelId="{72951B0B-FB73-484E-B5D4-0892E9FA8DC1}" type="pres">
      <dgm:prSet presAssocID="{4052B1F2-5360-4F24-8A62-3D641D4FBB87}" presName="composite" presStyleCnt="0"/>
      <dgm:spPr/>
    </dgm:pt>
    <dgm:pt modelId="{DC656BAF-93FF-49EE-92F9-AB793A3396B8}" type="pres">
      <dgm:prSet presAssocID="{4052B1F2-5360-4F24-8A62-3D641D4FBB87}" presName="background" presStyleLbl="node0" presStyleIdx="3" presStyleCnt="4"/>
      <dgm:spPr/>
    </dgm:pt>
    <dgm:pt modelId="{A21FC69A-DF84-4371-8618-BD567E7DB64B}" type="pres">
      <dgm:prSet presAssocID="{4052B1F2-5360-4F24-8A62-3D641D4FBB87}" presName="text" presStyleLbl="fgAcc0" presStyleIdx="3" presStyleCnt="4">
        <dgm:presLayoutVars>
          <dgm:chPref val="3"/>
        </dgm:presLayoutVars>
      </dgm:prSet>
      <dgm:spPr/>
    </dgm:pt>
    <dgm:pt modelId="{0AD54B81-0CBA-4DD8-8DE6-A1FC890C2F51}" type="pres">
      <dgm:prSet presAssocID="{4052B1F2-5360-4F24-8A62-3D641D4FBB87}" presName="hierChild2" presStyleCnt="0"/>
      <dgm:spPr/>
    </dgm:pt>
  </dgm:ptLst>
  <dgm:cxnLst>
    <dgm:cxn modelId="{51A2CC07-5D34-492D-9881-B04188B2D664}" type="presOf" srcId="{A117C138-A588-4E86-86F6-10A0B23D7392}" destId="{6ED0C23C-0B5C-4617-9B33-26819EFC543B}" srcOrd="0" destOrd="0" presId="urn:microsoft.com/office/officeart/2005/8/layout/hierarchy1"/>
    <dgm:cxn modelId="{B146BB1D-97F9-4BE1-B131-7EF4279F0D0E}" srcId="{A117C138-A588-4E86-86F6-10A0B23D7392}" destId="{00F7FB6F-C4E5-41E7-9D92-F2C99DB70E7B}" srcOrd="1" destOrd="0" parTransId="{0208E251-4BF0-4C36-A8E9-0C22ECD3FB6A}" sibTransId="{05F24568-27BB-4419-AA42-8860F5F41AD7}"/>
    <dgm:cxn modelId="{BA62A061-4248-4A8F-A1B6-A3C70EEAB028}" type="presOf" srcId="{4052B1F2-5360-4F24-8A62-3D641D4FBB87}" destId="{A21FC69A-DF84-4371-8618-BD567E7DB64B}" srcOrd="0" destOrd="0" presId="urn:microsoft.com/office/officeart/2005/8/layout/hierarchy1"/>
    <dgm:cxn modelId="{10148043-294F-47B7-8D2F-CA6F92540678}" srcId="{A117C138-A588-4E86-86F6-10A0B23D7392}" destId="{F9E01EC4-606D-4441-847F-BB778BE34CA6}" srcOrd="0" destOrd="0" parTransId="{EA7FA62F-0AA3-4774-B28E-E0E8F7119D72}" sibTransId="{06BE3E7C-0DEA-477F-851C-EC6362B986A8}"/>
    <dgm:cxn modelId="{188D5844-2F94-4DBE-A18D-B678D3D4BCD5}" type="presOf" srcId="{00F7FB6F-C4E5-41E7-9D92-F2C99DB70E7B}" destId="{A616E76A-C878-4AF9-9939-73E09D4B1FC4}" srcOrd="0" destOrd="0" presId="urn:microsoft.com/office/officeart/2005/8/layout/hierarchy1"/>
    <dgm:cxn modelId="{C5D51C70-FC91-4659-A011-2B8D17841C73}" srcId="{A117C138-A588-4E86-86F6-10A0B23D7392}" destId="{678F7B1B-3954-4CF9-B005-35AF29931A53}" srcOrd="2" destOrd="0" parTransId="{EE788E26-9541-42EC-94D3-19748FA76B8A}" sibTransId="{4B34DC96-4796-4906-8BAB-69573F55BE16}"/>
    <dgm:cxn modelId="{AF4D6281-A3E1-49A5-9F70-733718CC8BCF}" type="presOf" srcId="{678F7B1B-3954-4CF9-B005-35AF29931A53}" destId="{EBF05CDB-F824-4BFD-A5A2-C2B46DB0755C}" srcOrd="0" destOrd="0" presId="urn:microsoft.com/office/officeart/2005/8/layout/hierarchy1"/>
    <dgm:cxn modelId="{C39E5184-55EC-4F8D-B7A9-F1A85D6C3904}" type="presOf" srcId="{F9E01EC4-606D-4441-847F-BB778BE34CA6}" destId="{61DE1289-293F-4E06-A630-D46CACB8F88F}" srcOrd="0" destOrd="0" presId="urn:microsoft.com/office/officeart/2005/8/layout/hierarchy1"/>
    <dgm:cxn modelId="{97B6D7FC-C4DF-4DC3-98C3-D65A2BB9BAEF}" srcId="{A117C138-A588-4E86-86F6-10A0B23D7392}" destId="{4052B1F2-5360-4F24-8A62-3D641D4FBB87}" srcOrd="3" destOrd="0" parTransId="{449F32C2-09E4-4E7F-BC5F-A2894B53F484}" sibTransId="{E096BC6C-D4FB-478B-978D-1F81A4D72BFD}"/>
    <dgm:cxn modelId="{4081C0A5-EA1E-4199-9B1F-199475438A1E}" type="presParOf" srcId="{6ED0C23C-0B5C-4617-9B33-26819EFC543B}" destId="{11D23D64-3B91-4C04-85FF-9D09AC60B83F}" srcOrd="0" destOrd="0" presId="urn:microsoft.com/office/officeart/2005/8/layout/hierarchy1"/>
    <dgm:cxn modelId="{31247363-5B27-4639-8F4B-9A9DAE78AEF1}" type="presParOf" srcId="{11D23D64-3B91-4C04-85FF-9D09AC60B83F}" destId="{39194D7A-BFB2-4DF8-85EE-51158569D025}" srcOrd="0" destOrd="0" presId="urn:microsoft.com/office/officeart/2005/8/layout/hierarchy1"/>
    <dgm:cxn modelId="{9953F589-9D7B-41A4-AD81-707AFA248148}" type="presParOf" srcId="{39194D7A-BFB2-4DF8-85EE-51158569D025}" destId="{5A1450BE-11BE-4F97-9E34-CD2A4B28A468}" srcOrd="0" destOrd="0" presId="urn:microsoft.com/office/officeart/2005/8/layout/hierarchy1"/>
    <dgm:cxn modelId="{F827009D-A90A-4C8B-AA6C-BDC124DA86D5}" type="presParOf" srcId="{39194D7A-BFB2-4DF8-85EE-51158569D025}" destId="{61DE1289-293F-4E06-A630-D46CACB8F88F}" srcOrd="1" destOrd="0" presId="urn:microsoft.com/office/officeart/2005/8/layout/hierarchy1"/>
    <dgm:cxn modelId="{1E692466-F2AD-4938-A2D9-48E1C874E9D0}" type="presParOf" srcId="{11D23D64-3B91-4C04-85FF-9D09AC60B83F}" destId="{6A4BC759-AE6E-457D-BBF5-5B2B71375D7C}" srcOrd="1" destOrd="0" presId="urn:microsoft.com/office/officeart/2005/8/layout/hierarchy1"/>
    <dgm:cxn modelId="{ED9D05BF-E14A-482F-85C8-7493F17753D4}" type="presParOf" srcId="{6ED0C23C-0B5C-4617-9B33-26819EFC543B}" destId="{E1376596-2EFE-403A-A662-E37CC8B0198C}" srcOrd="1" destOrd="0" presId="urn:microsoft.com/office/officeart/2005/8/layout/hierarchy1"/>
    <dgm:cxn modelId="{0D05A824-DB1B-49C8-B5A4-F123B1B28623}" type="presParOf" srcId="{E1376596-2EFE-403A-A662-E37CC8B0198C}" destId="{092E2F75-ECCF-4730-B274-E066924ACF1A}" srcOrd="0" destOrd="0" presId="urn:microsoft.com/office/officeart/2005/8/layout/hierarchy1"/>
    <dgm:cxn modelId="{4FF9CE81-2D0B-448F-B5C0-B434CABEE177}" type="presParOf" srcId="{092E2F75-ECCF-4730-B274-E066924ACF1A}" destId="{1973F00A-3DB6-4837-BCC6-8D92342A881F}" srcOrd="0" destOrd="0" presId="urn:microsoft.com/office/officeart/2005/8/layout/hierarchy1"/>
    <dgm:cxn modelId="{049ED18C-FF22-408B-B475-4A2962E09253}" type="presParOf" srcId="{092E2F75-ECCF-4730-B274-E066924ACF1A}" destId="{A616E76A-C878-4AF9-9939-73E09D4B1FC4}" srcOrd="1" destOrd="0" presId="urn:microsoft.com/office/officeart/2005/8/layout/hierarchy1"/>
    <dgm:cxn modelId="{448215EE-D441-47FD-BF23-84F47FBA7DA3}" type="presParOf" srcId="{E1376596-2EFE-403A-A662-E37CC8B0198C}" destId="{AB1C9203-FE55-4FE5-8EDA-00EC16514799}" srcOrd="1" destOrd="0" presId="urn:microsoft.com/office/officeart/2005/8/layout/hierarchy1"/>
    <dgm:cxn modelId="{2C23D922-368F-44C5-BF75-96348A384448}" type="presParOf" srcId="{6ED0C23C-0B5C-4617-9B33-26819EFC543B}" destId="{0F2EDBB5-8E8B-4510-A9E5-00360D5D1F8B}" srcOrd="2" destOrd="0" presId="urn:microsoft.com/office/officeart/2005/8/layout/hierarchy1"/>
    <dgm:cxn modelId="{71E9676E-B540-4365-BF03-AFD6A0834F0C}" type="presParOf" srcId="{0F2EDBB5-8E8B-4510-A9E5-00360D5D1F8B}" destId="{016AF65A-14A7-4144-958B-CC43E6BEF639}" srcOrd="0" destOrd="0" presId="urn:microsoft.com/office/officeart/2005/8/layout/hierarchy1"/>
    <dgm:cxn modelId="{9AAE4015-151E-4ECA-A0E0-4214E03CCDFC}" type="presParOf" srcId="{016AF65A-14A7-4144-958B-CC43E6BEF639}" destId="{4D86AE5E-84AC-40CC-8CD8-7F66442F722C}" srcOrd="0" destOrd="0" presId="urn:microsoft.com/office/officeart/2005/8/layout/hierarchy1"/>
    <dgm:cxn modelId="{82417828-3AB1-42AA-81B4-FDF7636C450C}" type="presParOf" srcId="{016AF65A-14A7-4144-958B-CC43E6BEF639}" destId="{EBF05CDB-F824-4BFD-A5A2-C2B46DB0755C}" srcOrd="1" destOrd="0" presId="urn:microsoft.com/office/officeart/2005/8/layout/hierarchy1"/>
    <dgm:cxn modelId="{23573A31-CDC7-4385-BCCE-A1CE30E6A06F}" type="presParOf" srcId="{0F2EDBB5-8E8B-4510-A9E5-00360D5D1F8B}" destId="{86D520AA-E30D-490C-8386-08AA859093A8}" srcOrd="1" destOrd="0" presId="urn:microsoft.com/office/officeart/2005/8/layout/hierarchy1"/>
    <dgm:cxn modelId="{499E7CBC-97D1-48CD-9116-DE8018C8C01D}" type="presParOf" srcId="{6ED0C23C-0B5C-4617-9B33-26819EFC543B}" destId="{31202737-5A88-4A4F-A7DD-8D0A02793BC5}" srcOrd="3" destOrd="0" presId="urn:microsoft.com/office/officeart/2005/8/layout/hierarchy1"/>
    <dgm:cxn modelId="{F531160C-FF4C-4B3D-816A-99484527CB7E}" type="presParOf" srcId="{31202737-5A88-4A4F-A7DD-8D0A02793BC5}" destId="{72951B0B-FB73-484E-B5D4-0892E9FA8DC1}" srcOrd="0" destOrd="0" presId="urn:microsoft.com/office/officeart/2005/8/layout/hierarchy1"/>
    <dgm:cxn modelId="{0181B1BD-042F-4626-8081-AEE3F76AF56F}" type="presParOf" srcId="{72951B0B-FB73-484E-B5D4-0892E9FA8DC1}" destId="{DC656BAF-93FF-49EE-92F9-AB793A3396B8}" srcOrd="0" destOrd="0" presId="urn:microsoft.com/office/officeart/2005/8/layout/hierarchy1"/>
    <dgm:cxn modelId="{6222C62F-576A-4CA6-96D7-B3F085128595}" type="presParOf" srcId="{72951B0B-FB73-484E-B5D4-0892E9FA8DC1}" destId="{A21FC69A-DF84-4371-8618-BD567E7DB64B}" srcOrd="1" destOrd="0" presId="urn:microsoft.com/office/officeart/2005/8/layout/hierarchy1"/>
    <dgm:cxn modelId="{501FAC42-3EFD-439A-943F-7286DE453FD6}" type="presParOf" srcId="{31202737-5A88-4A4F-A7DD-8D0A02793BC5}" destId="{0AD54B81-0CBA-4DD8-8DE6-A1FC890C2F5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450BE-11BE-4F97-9E34-CD2A4B28A468}">
      <dsp:nvSpPr>
        <dsp:cNvPr id="0" name=""/>
        <dsp:cNvSpPr/>
      </dsp:nvSpPr>
      <dsp:spPr>
        <a:xfrm>
          <a:off x="3091" y="1001048"/>
          <a:ext cx="2207619" cy="140183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DE1289-293F-4E06-A630-D46CACB8F88F}">
      <dsp:nvSpPr>
        <dsp:cNvPr id="0" name=""/>
        <dsp:cNvSpPr/>
      </dsp:nvSpPr>
      <dsp:spPr>
        <a:xfrm>
          <a:off x="248382" y="1234075"/>
          <a:ext cx="2207619" cy="1401838"/>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AAC should be </a:t>
          </a:r>
          <a:r>
            <a:rPr lang="en-US" sz="1300" b="1" i="1" kern="1200"/>
            <a:t>introduced earlier</a:t>
          </a:r>
          <a:r>
            <a:rPr lang="en-US" sz="1300" kern="1200"/>
            <a:t> and more broadly in post-stroke journey</a:t>
          </a:r>
        </a:p>
      </dsp:txBody>
      <dsp:txXfrm>
        <a:off x="289440" y="1275133"/>
        <a:ext cx="2125503" cy="1319722"/>
      </dsp:txXfrm>
    </dsp:sp>
    <dsp:sp modelId="{1973F00A-3DB6-4837-BCC6-8D92342A881F}">
      <dsp:nvSpPr>
        <dsp:cNvPr id="0" name=""/>
        <dsp:cNvSpPr/>
      </dsp:nvSpPr>
      <dsp:spPr>
        <a:xfrm>
          <a:off x="2701293" y="1001048"/>
          <a:ext cx="2207619" cy="140183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6E76A-C878-4AF9-9939-73E09D4B1FC4}">
      <dsp:nvSpPr>
        <dsp:cNvPr id="0" name=""/>
        <dsp:cNvSpPr/>
      </dsp:nvSpPr>
      <dsp:spPr>
        <a:xfrm>
          <a:off x="2946584" y="1234075"/>
          <a:ext cx="2207619" cy="1401838"/>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AAC should focus </a:t>
          </a:r>
          <a:r>
            <a:rPr lang="en-US" sz="1300" b="1" i="1" kern="1200"/>
            <a:t>beyond basic wants/needs </a:t>
          </a:r>
          <a:r>
            <a:rPr lang="en-US" sz="1300" kern="1200"/>
            <a:t>to increase life participation and connection</a:t>
          </a:r>
        </a:p>
      </dsp:txBody>
      <dsp:txXfrm>
        <a:off x="2987642" y="1275133"/>
        <a:ext cx="2125503" cy="1319722"/>
      </dsp:txXfrm>
    </dsp:sp>
    <dsp:sp modelId="{4D86AE5E-84AC-40CC-8CD8-7F66442F722C}">
      <dsp:nvSpPr>
        <dsp:cNvPr id="0" name=""/>
        <dsp:cNvSpPr/>
      </dsp:nvSpPr>
      <dsp:spPr>
        <a:xfrm>
          <a:off x="5399495" y="1001048"/>
          <a:ext cx="2207619" cy="140183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F05CDB-F824-4BFD-A5A2-C2B46DB0755C}">
      <dsp:nvSpPr>
        <dsp:cNvPr id="0" name=""/>
        <dsp:cNvSpPr/>
      </dsp:nvSpPr>
      <dsp:spPr>
        <a:xfrm>
          <a:off x="5644786" y="1234075"/>
          <a:ext cx="2207619" cy="1401838"/>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Combining AAC with traditional interventions can address needs today while also </a:t>
          </a:r>
          <a:r>
            <a:rPr lang="en-US" sz="1300" b="1" i="1" kern="1200"/>
            <a:t>working on enhancing language abilities for future</a:t>
          </a:r>
          <a:endParaRPr lang="en-US" sz="1300" kern="1200"/>
        </a:p>
      </dsp:txBody>
      <dsp:txXfrm>
        <a:off x="5685844" y="1275133"/>
        <a:ext cx="2125503" cy="1319722"/>
      </dsp:txXfrm>
    </dsp:sp>
    <dsp:sp modelId="{DC656BAF-93FF-49EE-92F9-AB793A3396B8}">
      <dsp:nvSpPr>
        <dsp:cNvPr id="0" name=""/>
        <dsp:cNvSpPr/>
      </dsp:nvSpPr>
      <dsp:spPr>
        <a:xfrm>
          <a:off x="8097697" y="1001048"/>
          <a:ext cx="2207619" cy="140183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FC69A-DF84-4371-8618-BD567E7DB64B}">
      <dsp:nvSpPr>
        <dsp:cNvPr id="0" name=""/>
        <dsp:cNvSpPr/>
      </dsp:nvSpPr>
      <dsp:spPr>
        <a:xfrm>
          <a:off x="8342988" y="1234075"/>
          <a:ext cx="2207619" cy="1401838"/>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Use AAC to increase ability while focusing on participation</a:t>
          </a:r>
        </a:p>
      </dsp:txBody>
      <dsp:txXfrm>
        <a:off x="8384046" y="1275133"/>
        <a:ext cx="2125503" cy="13197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D9926-DA38-442F-A716-C37053762899}"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3A7E8-546E-4CE4-9803-4FA4B4A8244E}" type="slidenum">
              <a:rPr lang="en-US" smtClean="0"/>
              <a:t>‹#›</a:t>
            </a:fld>
            <a:endParaRPr lang="en-US"/>
          </a:p>
        </p:txBody>
      </p:sp>
    </p:spTree>
    <p:extLst>
      <p:ext uri="{BB962C8B-B14F-4D97-AF65-F5344CB8AC3E}">
        <p14:creationId xmlns:p14="http://schemas.microsoft.com/office/powerpoint/2010/main" val="227368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FDA5B-54E2-40BD-A46D-B2E8CB3BFD45}" type="slidenum">
              <a:rPr lang="en-US" smtClean="0"/>
              <a:t>2</a:t>
            </a:fld>
            <a:endParaRPr lang="en-US"/>
          </a:p>
        </p:txBody>
      </p:sp>
    </p:spTree>
    <p:extLst>
      <p:ext uri="{BB962C8B-B14F-4D97-AF65-F5344CB8AC3E}">
        <p14:creationId xmlns:p14="http://schemas.microsoft.com/office/powerpoint/2010/main" val="258916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592E1-2C59-3037-BA97-9F645E2DA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1CBA2-AF4D-B702-0028-18243E2A7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DFB3D-D58A-6FCF-9463-896FFF6E1C45}"/>
              </a:ext>
            </a:extLst>
          </p:cNvPr>
          <p:cNvSpPr>
            <a:spLocks noGrp="1"/>
          </p:cNvSpPr>
          <p:nvPr>
            <p:ph type="body" idx="1"/>
          </p:nvPr>
        </p:nvSpPr>
        <p:spPr/>
        <p:txBody>
          <a:bodyPr/>
          <a:lstStyle/>
          <a:p>
            <a:r>
              <a:rPr lang="en-US" dirty="0">
                <a:effectLst/>
                <a:latin typeface="Helvetica Neue" panose="02000503000000020004" pitchFamily="2" charset="0"/>
              </a:rPr>
              <a:t>Key features</a:t>
            </a:r>
          </a:p>
          <a:p>
            <a:pPr>
              <a:buFont typeface="Arial" panose="020B0604020202020204" pitchFamily="34" charset="0"/>
              <a:buChar char="•"/>
            </a:pPr>
            <a:r>
              <a:rPr lang="en-US" dirty="0">
                <a:effectLst/>
                <a:latin typeface="Helvetica Neue" panose="02000503000000020004" pitchFamily="2" charset="0"/>
              </a:rPr>
              <a:t>  Easy to use and completely customizable to your needs and preferences.</a:t>
            </a:r>
          </a:p>
          <a:p>
            <a:pPr>
              <a:buFont typeface="Arial" panose="020B0604020202020204" pitchFamily="34" charset="0"/>
              <a:buChar char="•"/>
            </a:pPr>
            <a:r>
              <a:rPr lang="en-US" dirty="0">
                <a:effectLst/>
                <a:latin typeface="Helvetica Neue" panose="02000503000000020004" pitchFamily="2" charset="0"/>
              </a:rPr>
              <a:t>  Categories and subcategories to organize your phrases.</a:t>
            </a:r>
          </a:p>
          <a:p>
            <a:pPr>
              <a:buFont typeface="Arial" panose="020B0604020202020204" pitchFamily="34" charset="0"/>
              <a:buChar char="•"/>
            </a:pPr>
            <a:r>
              <a:rPr lang="en-US" dirty="0">
                <a:effectLst/>
                <a:latin typeface="Helvetica Neue" panose="02000503000000020004" pitchFamily="2" charset="0"/>
              </a:rPr>
              <a:t>  History option for quick access to previously typed phrases.</a:t>
            </a:r>
          </a:p>
          <a:p>
            <a:pPr>
              <a:buFont typeface="Arial" panose="020B0604020202020204" pitchFamily="34" charset="0"/>
              <a:buChar char="•"/>
            </a:pPr>
            <a:r>
              <a:rPr lang="en-US" dirty="0">
                <a:effectLst/>
                <a:latin typeface="Helvetica Neue" panose="02000503000000020004" pitchFamily="2" charset="0"/>
              </a:rPr>
              <a:t>  Option to select photos from your Photo Library or Symbols on the buttons.</a:t>
            </a:r>
          </a:p>
          <a:p>
            <a:pPr>
              <a:buFont typeface="Arial" panose="020B0604020202020204" pitchFamily="34" charset="0"/>
              <a:buChar char="•"/>
            </a:pPr>
            <a:r>
              <a:rPr lang="en-US" dirty="0">
                <a:effectLst/>
                <a:latin typeface="Helvetica Neue" panose="02000503000000020004" pitchFamily="2" charset="0"/>
              </a:rPr>
              <a:t>  Option for voice recordings or select one of the iOS text-to-speech voices.</a:t>
            </a:r>
          </a:p>
          <a:p>
            <a:pPr>
              <a:buFont typeface="Arial" panose="020B0604020202020204" pitchFamily="34" charset="0"/>
              <a:buChar char="•"/>
            </a:pPr>
            <a:r>
              <a:rPr lang="en-US" dirty="0">
                <a:effectLst/>
                <a:latin typeface="Helvetica Neue" panose="02000503000000020004" pitchFamily="2" charset="0"/>
              </a:rPr>
              <a:t>  Integration with </a:t>
            </a:r>
            <a:r>
              <a:rPr lang="en-US" dirty="0" err="1">
                <a:effectLst/>
                <a:latin typeface="Helvetica Neue" panose="02000503000000020004" pitchFamily="2" charset="0"/>
              </a:rPr>
              <a:t>ElevenLabs</a:t>
            </a:r>
            <a:r>
              <a:rPr lang="en-US" dirty="0">
                <a:effectLst/>
                <a:latin typeface="Helvetica Neue" panose="02000503000000020004" pitchFamily="2" charset="0"/>
              </a:rPr>
              <a:t> for using a highly realistic Al Professional Voice Clone.</a:t>
            </a:r>
          </a:p>
          <a:p>
            <a:pPr>
              <a:buFont typeface="Arial" panose="020B0604020202020204" pitchFamily="34" charset="0"/>
              <a:buChar char="•"/>
            </a:pPr>
            <a:r>
              <a:rPr lang="en-US" dirty="0">
                <a:effectLst/>
                <a:latin typeface="Helvetica Neue" panose="02000503000000020004" pitchFamily="2" charset="0"/>
              </a:rPr>
              <a:t>  Support for Apple's Personal Voice.</a:t>
            </a:r>
          </a:p>
          <a:p>
            <a:pPr>
              <a:buFont typeface="Arial" panose="020B0604020202020204" pitchFamily="34" charset="0"/>
              <a:buChar char="•"/>
            </a:pPr>
            <a:r>
              <a:rPr lang="en-US" dirty="0">
                <a:effectLst/>
                <a:latin typeface="Helvetica Neue" panose="02000503000000020004" pitchFamily="2" charset="0"/>
              </a:rPr>
              <a:t>  Full screen button to show your message with a large font.</a:t>
            </a:r>
          </a:p>
          <a:p>
            <a:pPr>
              <a:buFont typeface="Arial" panose="020B0604020202020204" pitchFamily="34" charset="0"/>
              <a:buChar char="•"/>
            </a:pPr>
            <a:r>
              <a:rPr lang="en-US" dirty="0">
                <a:effectLst/>
                <a:latin typeface="Helvetica Neue" panose="02000503000000020004" pitchFamily="2" charset="0"/>
              </a:rPr>
              <a:t>  Autocomplete feature that shows phrase suggestions in a drop-down list.</a:t>
            </a:r>
          </a:p>
          <a:p>
            <a:pPr>
              <a:buFont typeface="Arial" panose="020B0604020202020204" pitchFamily="34" charset="0"/>
              <a:buChar char="•"/>
            </a:pPr>
            <a:r>
              <a:rPr lang="en-US" dirty="0">
                <a:effectLst/>
                <a:latin typeface="Helvetica Neue" panose="02000503000000020004" pitchFamily="2" charset="0"/>
              </a:rPr>
              <a:t>  Tabs for multiple conversations (optional setting).</a:t>
            </a:r>
          </a:p>
          <a:p>
            <a:pPr>
              <a:buFont typeface="Arial" panose="020B0604020202020204" pitchFamily="34" charset="0"/>
              <a:buChar char="•"/>
            </a:pPr>
            <a:r>
              <a:rPr lang="en-US" dirty="0">
                <a:effectLst/>
                <a:latin typeface="Helvetica Neue" panose="02000503000000020004" pitchFamily="2" charset="0"/>
              </a:rPr>
              <a:t>  Designed for iPhone/iPad and both support portrait and landscape layout.</a:t>
            </a:r>
          </a:p>
          <a:p>
            <a:pPr>
              <a:buFont typeface="Arial" panose="020B0604020202020204" pitchFamily="34" charset="0"/>
              <a:buChar char="•"/>
            </a:pPr>
            <a:r>
              <a:rPr lang="en-US" dirty="0">
                <a:effectLst/>
                <a:latin typeface="Helvetica Neue" panose="02000503000000020004" pitchFamily="2" charset="0"/>
              </a:rPr>
              <a:t>  Support for the Apple watch.</a:t>
            </a:r>
          </a:p>
          <a:p>
            <a:pPr>
              <a:buFont typeface="Arial" panose="020B0604020202020204" pitchFamily="34" charset="0"/>
              <a:buChar char="•"/>
            </a:pPr>
            <a:r>
              <a:rPr lang="en-US" dirty="0">
                <a:effectLst/>
                <a:latin typeface="Helvetica Neue" panose="02000503000000020004" pitchFamily="2" charset="0"/>
              </a:rPr>
              <a:t>  Backup to iCloud, Mail or </a:t>
            </a:r>
            <a:r>
              <a:rPr lang="en-US" dirty="0" err="1">
                <a:effectLst/>
                <a:latin typeface="Helvetica Neue" panose="02000503000000020004" pitchFamily="2" charset="0"/>
              </a:rPr>
              <a:t>AirDrop</a:t>
            </a:r>
            <a:r>
              <a:rPr lang="en-US" dirty="0">
                <a:effectLst/>
                <a:latin typeface="Helvetica Neue" panose="02000503000000020004" pitchFamily="2" charset="0"/>
              </a:rPr>
              <a:t>.</a:t>
            </a:r>
          </a:p>
          <a:p>
            <a:r>
              <a:rPr lang="en-US" dirty="0">
                <a:effectLst/>
                <a:latin typeface="Helvetica Neue" panose="02000503000000020004" pitchFamily="2" charset="0"/>
              </a:rPr>
              <a:t>Phone calls</a:t>
            </a:r>
          </a:p>
          <a:p>
            <a:pPr>
              <a:buFont typeface="Arial" panose="020B0604020202020204" pitchFamily="34" charset="0"/>
              <a:buChar char="•"/>
            </a:pPr>
            <a:r>
              <a:rPr lang="en-US" dirty="0">
                <a:effectLst/>
                <a:latin typeface="Helvetica Neue" panose="02000503000000020004" pitchFamily="2" charset="0"/>
              </a:rPr>
              <a:t>  The app can also be used while making Phone and FaceTime calls.</a:t>
            </a:r>
          </a:p>
          <a:p>
            <a:pPr>
              <a:buFont typeface="Arial" panose="020B0604020202020204" pitchFamily="34" charset="0"/>
              <a:buChar char="•"/>
            </a:pPr>
            <a:r>
              <a:rPr lang="en-US" dirty="0">
                <a:effectLst/>
                <a:latin typeface="Helvetica Neue" panose="02000503000000020004" pitchFamily="2" charset="0"/>
              </a:rPr>
              <a:t>  So you don't need a second device anymore for the speech output.</a:t>
            </a:r>
          </a:p>
          <a:p>
            <a:endParaRPr lang="en-US" dirty="0"/>
          </a:p>
        </p:txBody>
      </p:sp>
      <p:sp>
        <p:nvSpPr>
          <p:cNvPr id="4" name="Slide Number Placeholder 3">
            <a:extLst>
              <a:ext uri="{FF2B5EF4-FFF2-40B4-BE49-F238E27FC236}">
                <a16:creationId xmlns:a16="http://schemas.microsoft.com/office/drawing/2014/main" id="{D654A900-D1A2-4C92-7B9E-1469A7A8426A}"/>
              </a:ext>
            </a:extLst>
          </p:cNvPr>
          <p:cNvSpPr>
            <a:spLocks noGrp="1"/>
          </p:cNvSpPr>
          <p:nvPr>
            <p:ph type="sldNum" sz="quarter" idx="5"/>
          </p:nvPr>
        </p:nvSpPr>
        <p:spPr/>
        <p:txBody>
          <a:bodyPr/>
          <a:lstStyle/>
          <a:p>
            <a:fld id="{9F73A7E8-546E-4CE4-9803-4FA4B4A8244E}" type="slidenum">
              <a:rPr lang="en-US" smtClean="0"/>
              <a:t>21</a:t>
            </a:fld>
            <a:endParaRPr lang="en-US"/>
          </a:p>
        </p:txBody>
      </p:sp>
    </p:spTree>
    <p:extLst>
      <p:ext uri="{BB962C8B-B14F-4D97-AF65-F5344CB8AC3E}">
        <p14:creationId xmlns:p14="http://schemas.microsoft.com/office/powerpoint/2010/main" val="3251312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FDA5B-54E2-40BD-A46D-B2E8CB3BFD45}" type="slidenum">
              <a:rPr lang="en-US" smtClean="0"/>
              <a:t>3</a:t>
            </a:fld>
            <a:endParaRPr lang="en-US"/>
          </a:p>
        </p:txBody>
      </p:sp>
    </p:spTree>
    <p:extLst>
      <p:ext uri="{BB962C8B-B14F-4D97-AF65-F5344CB8AC3E}">
        <p14:creationId xmlns:p14="http://schemas.microsoft.com/office/powerpoint/2010/main" val="138981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FDA5B-54E2-40BD-A46D-B2E8CB3BFD45}" type="slidenum">
              <a:rPr lang="en-US" smtClean="0"/>
              <a:t>4</a:t>
            </a:fld>
            <a:endParaRPr lang="en-US"/>
          </a:p>
        </p:txBody>
      </p:sp>
    </p:spTree>
    <p:extLst>
      <p:ext uri="{BB962C8B-B14F-4D97-AF65-F5344CB8AC3E}">
        <p14:creationId xmlns:p14="http://schemas.microsoft.com/office/powerpoint/2010/main" val="72633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6CFFDA5B-54E2-40BD-A46D-B2E8CB3BFD45}" type="slidenum">
              <a:rPr lang="en-US" smtClean="0"/>
              <a:t>5</a:t>
            </a:fld>
            <a:endParaRPr lang="en-US"/>
          </a:p>
        </p:txBody>
      </p:sp>
    </p:spTree>
    <p:extLst>
      <p:ext uri="{BB962C8B-B14F-4D97-AF65-F5344CB8AC3E}">
        <p14:creationId xmlns:p14="http://schemas.microsoft.com/office/powerpoint/2010/main" val="3638854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33333"/>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6CFFDA5B-54E2-40BD-A46D-B2E8CB3BFD45}" type="slidenum">
              <a:rPr lang="en-US" smtClean="0"/>
              <a:t>6</a:t>
            </a:fld>
            <a:endParaRPr lang="en-US"/>
          </a:p>
        </p:txBody>
      </p:sp>
    </p:spTree>
    <p:extLst>
      <p:ext uri="{BB962C8B-B14F-4D97-AF65-F5344CB8AC3E}">
        <p14:creationId xmlns:p14="http://schemas.microsoft.com/office/powerpoint/2010/main" val="676029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Proloquo2Go is an augmentative and alternative communication (AAC) app designed to support individuals who have difficulty speaking, including those with aphasia. Here are some key features and benefits of Proloquo2Go for people with aphasia:</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1. **Customizable Vocabulary**: The app offers a diverse vocabulary set that can be adjusted to suit the user's specific needs and language proficiency. Users can add, remove, or modify vocabulary items to make communication more personalized and effective.</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2. **Intuitive Interface**: Proloquo2Go provides an intuitive and user-friendly interface, which makes it accessible for individuals with varying levels of technological skills. The app is designed to be easy to navigate, reducing the frustration that can accompany complex communication tasks.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3. **Symbol and Text-based Communication**: It supports both symbol-based and text-based communication, allowing users to express themselves using symbols, photos, or text, depending on their preferences and abilities.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4. **Voice Output**: The app includes high-quality, natural-sounding text-to-speech voices, enabling users to have their typed or selected messages spoken aloud. This feature is particularly valuable for individuals with severe speech difficulties.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5. **Language Support**: Proloquo2Go offers support for multiple languages, making it versatile for users who speak different languages or are multilingual.</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6. **Self-Expression**: The app can help individuals with aphasia express their thoughts, needs, and emotions more easily, promoting social interaction and participation in daily activities.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7. **Usability Across Devices**: Proloquo2Go can be used on various devices, such as iPads or iPhones, providing flexibility and mobility for users who need to communicate on the go.</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8. **Educational Resources and Support**: The developers provide resources and support to help users and their caregivers make the most out of the app.</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Overall, Proloquo2Go can be a powerful tool for individuals with aphasia, offering them a means to communicate with greater independence and confidence.</a:t>
            </a:r>
          </a:p>
          <a:p>
            <a:endParaRPr lang="en-US" dirty="0"/>
          </a:p>
        </p:txBody>
      </p:sp>
      <p:sp>
        <p:nvSpPr>
          <p:cNvPr id="4" name="Slide Number Placeholder 3"/>
          <p:cNvSpPr>
            <a:spLocks noGrp="1"/>
          </p:cNvSpPr>
          <p:nvPr>
            <p:ph type="sldNum" sz="quarter" idx="5"/>
          </p:nvPr>
        </p:nvSpPr>
        <p:spPr/>
        <p:txBody>
          <a:bodyPr/>
          <a:lstStyle/>
          <a:p>
            <a:fld id="{E6563305-2232-414C-84F7-CB089EDB00D4}" type="slidenum">
              <a:rPr lang="en-US" smtClean="0"/>
              <a:t>12</a:t>
            </a:fld>
            <a:endParaRPr lang="en-US"/>
          </a:p>
        </p:txBody>
      </p:sp>
    </p:spTree>
    <p:extLst>
      <p:ext uri="{BB962C8B-B14F-4D97-AF65-F5344CB8AC3E}">
        <p14:creationId xmlns:p14="http://schemas.microsoft.com/office/powerpoint/2010/main" val="259952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Here’s how Proloquo4Text can be beneficial for people with aphasia:</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1. **Text-to-Speech**: Users can type their messages, and the app converts the text into speech. This is especially helpful for those who can type but struggle with verbal communication.</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2. **Word Prediction**: The app offers word and sentence prediction, which speeds up communication by suggesting words and phrases based on the user's typing habits.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3. **Quick Talk**: Users can save frequently used phrases and organize them for easy access. This is beneficial for commonly used expressions or responses.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4. **Customizable Speech**: Users can select from a variety of voices and adjust the speech rate, volume, and pitch, tailoring it to their preferences or needs.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5. **Multilingual Support**: The app supports multiple languages, allowing users who are multilingual or prefer to communicate in a language other than English to use the app effectively.</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6. **Sharing Options**: Proloquo4Text allows users to share their messages via text, email, or social media directly from the app, providing diverse communication channels.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7. **Accessibility Features**: The app is designed with accessibility in mind, offering features like large buttons, adjustable text size, and compatibility with accessibility settings on the device.</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By leveraging these features, individuals with aphasia can express themselves more independently and engage in conversations with those around them, thereby improving their quality of life and social interactions.</a:t>
            </a:r>
          </a:p>
          <a:p>
            <a:endParaRPr lang="en-US" dirty="0"/>
          </a:p>
        </p:txBody>
      </p:sp>
      <p:sp>
        <p:nvSpPr>
          <p:cNvPr id="4" name="Slide Number Placeholder 3"/>
          <p:cNvSpPr>
            <a:spLocks noGrp="1"/>
          </p:cNvSpPr>
          <p:nvPr>
            <p:ph type="sldNum" sz="quarter" idx="5"/>
          </p:nvPr>
        </p:nvSpPr>
        <p:spPr/>
        <p:txBody>
          <a:bodyPr/>
          <a:lstStyle/>
          <a:p>
            <a:fld id="{E6563305-2232-414C-84F7-CB089EDB00D4}" type="slidenum">
              <a:rPr lang="en-US" smtClean="0"/>
              <a:t>14</a:t>
            </a:fld>
            <a:endParaRPr lang="en-US"/>
          </a:p>
        </p:txBody>
      </p:sp>
    </p:spTree>
    <p:extLst>
      <p:ext uri="{BB962C8B-B14F-4D97-AF65-F5344CB8AC3E}">
        <p14:creationId xmlns:p14="http://schemas.microsoft.com/office/powerpoint/2010/main" val="14044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www.a-soft.nl</a:t>
            </a:r>
            <a:r>
              <a:rPr lang="en-US" dirty="0"/>
              <a:t>/</a:t>
            </a:r>
            <a:r>
              <a:rPr lang="en-US" dirty="0" err="1"/>
              <a:t>SpeechAssistantAAC</a:t>
            </a:r>
            <a:r>
              <a:rPr lang="en-US" dirty="0"/>
              <a:t>-iOS-</a:t>
            </a:r>
            <a:r>
              <a:rPr lang="en-US" dirty="0" err="1"/>
              <a:t>UserManual.pdf</a:t>
            </a:r>
            <a:endParaRPr lang="en-US" dirty="0"/>
          </a:p>
        </p:txBody>
      </p:sp>
      <p:sp>
        <p:nvSpPr>
          <p:cNvPr id="4" name="Slide Number Placeholder 3"/>
          <p:cNvSpPr>
            <a:spLocks noGrp="1"/>
          </p:cNvSpPr>
          <p:nvPr>
            <p:ph type="sldNum" sz="quarter" idx="5"/>
          </p:nvPr>
        </p:nvSpPr>
        <p:spPr/>
        <p:txBody>
          <a:bodyPr/>
          <a:lstStyle/>
          <a:p>
            <a:fld id="{9F73A7E8-546E-4CE4-9803-4FA4B4A8244E}" type="slidenum">
              <a:rPr lang="en-US" smtClean="0"/>
              <a:t>19</a:t>
            </a:fld>
            <a:endParaRPr lang="en-US"/>
          </a:p>
        </p:txBody>
      </p:sp>
    </p:spTree>
    <p:extLst>
      <p:ext uri="{BB962C8B-B14F-4D97-AF65-F5344CB8AC3E}">
        <p14:creationId xmlns:p14="http://schemas.microsoft.com/office/powerpoint/2010/main" val="929448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Key features</a:t>
            </a:r>
          </a:p>
          <a:p>
            <a:pPr>
              <a:buFont typeface="Arial" panose="020B0604020202020204" pitchFamily="34" charset="0"/>
              <a:buChar char="•"/>
            </a:pPr>
            <a:r>
              <a:rPr lang="en-US" dirty="0">
                <a:effectLst/>
                <a:latin typeface="Helvetica Neue" panose="02000503000000020004" pitchFamily="2" charset="0"/>
              </a:rPr>
              <a:t>  Easy to use and completely customizable to your needs and preferences.</a:t>
            </a:r>
          </a:p>
          <a:p>
            <a:pPr>
              <a:buFont typeface="Arial" panose="020B0604020202020204" pitchFamily="34" charset="0"/>
              <a:buChar char="•"/>
            </a:pPr>
            <a:r>
              <a:rPr lang="en-US" dirty="0">
                <a:effectLst/>
                <a:latin typeface="Helvetica Neue" panose="02000503000000020004" pitchFamily="2" charset="0"/>
              </a:rPr>
              <a:t>  Categories and subcategories to organize your phrases.</a:t>
            </a:r>
          </a:p>
          <a:p>
            <a:pPr>
              <a:buFont typeface="Arial" panose="020B0604020202020204" pitchFamily="34" charset="0"/>
              <a:buChar char="•"/>
            </a:pPr>
            <a:r>
              <a:rPr lang="en-US" dirty="0">
                <a:effectLst/>
                <a:latin typeface="Helvetica Neue" panose="02000503000000020004" pitchFamily="2" charset="0"/>
              </a:rPr>
              <a:t>  History option for quick access to previously typed phrases.</a:t>
            </a:r>
          </a:p>
          <a:p>
            <a:pPr>
              <a:buFont typeface="Arial" panose="020B0604020202020204" pitchFamily="34" charset="0"/>
              <a:buChar char="•"/>
            </a:pPr>
            <a:r>
              <a:rPr lang="en-US" dirty="0">
                <a:effectLst/>
                <a:latin typeface="Helvetica Neue" panose="02000503000000020004" pitchFamily="2" charset="0"/>
              </a:rPr>
              <a:t>  Option to select photos from your Photo Library or Symbols on the buttons.</a:t>
            </a:r>
          </a:p>
          <a:p>
            <a:pPr>
              <a:buFont typeface="Arial" panose="020B0604020202020204" pitchFamily="34" charset="0"/>
              <a:buChar char="•"/>
            </a:pPr>
            <a:r>
              <a:rPr lang="en-US" dirty="0">
                <a:effectLst/>
                <a:latin typeface="Helvetica Neue" panose="02000503000000020004" pitchFamily="2" charset="0"/>
              </a:rPr>
              <a:t>  Option for voice recordings or select one of the iOS text-to-speech voices.</a:t>
            </a:r>
          </a:p>
          <a:p>
            <a:pPr>
              <a:buFont typeface="Arial" panose="020B0604020202020204" pitchFamily="34" charset="0"/>
              <a:buChar char="•"/>
            </a:pPr>
            <a:r>
              <a:rPr lang="en-US" dirty="0">
                <a:effectLst/>
                <a:latin typeface="Helvetica Neue" panose="02000503000000020004" pitchFamily="2" charset="0"/>
              </a:rPr>
              <a:t>  Integration with </a:t>
            </a:r>
            <a:r>
              <a:rPr lang="en-US" dirty="0" err="1">
                <a:effectLst/>
                <a:latin typeface="Helvetica Neue" panose="02000503000000020004" pitchFamily="2" charset="0"/>
              </a:rPr>
              <a:t>ElevenLabs</a:t>
            </a:r>
            <a:r>
              <a:rPr lang="en-US" dirty="0">
                <a:effectLst/>
                <a:latin typeface="Helvetica Neue" panose="02000503000000020004" pitchFamily="2" charset="0"/>
              </a:rPr>
              <a:t> for using a highly realistic Al Professional Voice Clone.</a:t>
            </a:r>
          </a:p>
          <a:p>
            <a:pPr>
              <a:buFont typeface="Arial" panose="020B0604020202020204" pitchFamily="34" charset="0"/>
              <a:buChar char="•"/>
            </a:pPr>
            <a:r>
              <a:rPr lang="en-US" dirty="0">
                <a:effectLst/>
                <a:latin typeface="Helvetica Neue" panose="02000503000000020004" pitchFamily="2" charset="0"/>
              </a:rPr>
              <a:t>  Support for Apple's Personal Voice.</a:t>
            </a:r>
          </a:p>
          <a:p>
            <a:pPr>
              <a:buFont typeface="Arial" panose="020B0604020202020204" pitchFamily="34" charset="0"/>
              <a:buChar char="•"/>
            </a:pPr>
            <a:r>
              <a:rPr lang="en-US" dirty="0">
                <a:effectLst/>
                <a:latin typeface="Helvetica Neue" panose="02000503000000020004" pitchFamily="2" charset="0"/>
              </a:rPr>
              <a:t>  Full screen button to show your message with a large font.</a:t>
            </a:r>
          </a:p>
          <a:p>
            <a:pPr>
              <a:buFont typeface="Arial" panose="020B0604020202020204" pitchFamily="34" charset="0"/>
              <a:buChar char="•"/>
            </a:pPr>
            <a:r>
              <a:rPr lang="en-US" dirty="0">
                <a:effectLst/>
                <a:latin typeface="Helvetica Neue" panose="02000503000000020004" pitchFamily="2" charset="0"/>
              </a:rPr>
              <a:t>  Autocomplete feature that shows phrase suggestions in a drop-down list.</a:t>
            </a:r>
          </a:p>
          <a:p>
            <a:pPr>
              <a:buFont typeface="Arial" panose="020B0604020202020204" pitchFamily="34" charset="0"/>
              <a:buChar char="•"/>
            </a:pPr>
            <a:r>
              <a:rPr lang="en-US" dirty="0">
                <a:effectLst/>
                <a:latin typeface="Helvetica Neue" panose="02000503000000020004" pitchFamily="2" charset="0"/>
              </a:rPr>
              <a:t>  Tabs for multiple conversations (optional setting).</a:t>
            </a:r>
          </a:p>
          <a:p>
            <a:pPr>
              <a:buFont typeface="Arial" panose="020B0604020202020204" pitchFamily="34" charset="0"/>
              <a:buChar char="•"/>
            </a:pPr>
            <a:r>
              <a:rPr lang="en-US" dirty="0">
                <a:effectLst/>
                <a:latin typeface="Helvetica Neue" panose="02000503000000020004" pitchFamily="2" charset="0"/>
              </a:rPr>
              <a:t>  Designed for iPhone/iPad and both support portrait and landscape layout.</a:t>
            </a:r>
          </a:p>
          <a:p>
            <a:pPr>
              <a:buFont typeface="Arial" panose="020B0604020202020204" pitchFamily="34" charset="0"/>
              <a:buChar char="•"/>
            </a:pPr>
            <a:r>
              <a:rPr lang="en-US" dirty="0">
                <a:effectLst/>
                <a:latin typeface="Helvetica Neue" panose="02000503000000020004" pitchFamily="2" charset="0"/>
              </a:rPr>
              <a:t>  Support for the Apple watch.</a:t>
            </a:r>
          </a:p>
          <a:p>
            <a:pPr>
              <a:buFont typeface="Arial" panose="020B0604020202020204" pitchFamily="34" charset="0"/>
              <a:buChar char="•"/>
            </a:pPr>
            <a:r>
              <a:rPr lang="en-US" dirty="0">
                <a:effectLst/>
                <a:latin typeface="Helvetica Neue" panose="02000503000000020004" pitchFamily="2" charset="0"/>
              </a:rPr>
              <a:t>  Backup to iCloud, Mail or </a:t>
            </a:r>
            <a:r>
              <a:rPr lang="en-US" dirty="0" err="1">
                <a:effectLst/>
                <a:latin typeface="Helvetica Neue" panose="02000503000000020004" pitchFamily="2" charset="0"/>
              </a:rPr>
              <a:t>AirDrop</a:t>
            </a:r>
            <a:r>
              <a:rPr lang="en-US" dirty="0">
                <a:effectLst/>
                <a:latin typeface="Helvetica Neue" panose="02000503000000020004" pitchFamily="2" charset="0"/>
              </a:rPr>
              <a:t>.</a:t>
            </a:r>
          </a:p>
          <a:p>
            <a:r>
              <a:rPr lang="en-US" dirty="0">
                <a:effectLst/>
                <a:latin typeface="Helvetica Neue" panose="02000503000000020004" pitchFamily="2" charset="0"/>
              </a:rPr>
              <a:t>Phone calls</a:t>
            </a:r>
          </a:p>
          <a:p>
            <a:pPr>
              <a:buFont typeface="Arial" panose="020B0604020202020204" pitchFamily="34" charset="0"/>
              <a:buChar char="•"/>
            </a:pPr>
            <a:r>
              <a:rPr lang="en-US" dirty="0">
                <a:effectLst/>
                <a:latin typeface="Helvetica Neue" panose="02000503000000020004" pitchFamily="2" charset="0"/>
              </a:rPr>
              <a:t>  The app can also be used while making Phone and FaceTime calls.</a:t>
            </a:r>
          </a:p>
          <a:p>
            <a:pPr>
              <a:buFont typeface="Arial" panose="020B0604020202020204" pitchFamily="34" charset="0"/>
              <a:buChar char="•"/>
            </a:pPr>
            <a:r>
              <a:rPr lang="en-US" dirty="0">
                <a:effectLst/>
                <a:latin typeface="Helvetica Neue" panose="02000503000000020004" pitchFamily="2" charset="0"/>
              </a:rPr>
              <a:t>  So you don't need a second device anymore for the speech output.</a:t>
            </a:r>
          </a:p>
          <a:p>
            <a:endParaRPr lang="en-US" dirty="0"/>
          </a:p>
        </p:txBody>
      </p:sp>
      <p:sp>
        <p:nvSpPr>
          <p:cNvPr id="4" name="Slide Number Placeholder 3"/>
          <p:cNvSpPr>
            <a:spLocks noGrp="1"/>
          </p:cNvSpPr>
          <p:nvPr>
            <p:ph type="sldNum" sz="quarter" idx="5"/>
          </p:nvPr>
        </p:nvSpPr>
        <p:spPr/>
        <p:txBody>
          <a:bodyPr/>
          <a:lstStyle/>
          <a:p>
            <a:fld id="{9F73A7E8-546E-4CE4-9803-4FA4B4A8244E}" type="slidenum">
              <a:rPr lang="en-US" smtClean="0"/>
              <a:t>20</a:t>
            </a:fld>
            <a:endParaRPr lang="en-US"/>
          </a:p>
        </p:txBody>
      </p:sp>
    </p:spTree>
    <p:extLst>
      <p:ext uri="{BB962C8B-B14F-4D97-AF65-F5344CB8AC3E}">
        <p14:creationId xmlns:p14="http://schemas.microsoft.com/office/powerpoint/2010/main" val="2665645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4043B0-567E-4EE0-A70B-220FE1125AE4}"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3274079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043B0-567E-4EE0-A70B-220FE1125AE4}"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9345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74043B0-567E-4EE0-A70B-220FE1125AE4}"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3092145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74043B0-567E-4EE0-A70B-220FE1125AE4}" type="datetimeFigureOut">
              <a:rPr lang="en-US" smtClean="0"/>
              <a:t>4/30/2026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4097437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043B0-567E-4EE0-A70B-220FE1125AE4}"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105639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043B0-567E-4EE0-A70B-220FE1125AE4}"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2186770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043B0-567E-4EE0-A70B-220FE1125AE4}"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155226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4043B0-567E-4EE0-A70B-220FE1125AE4}"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323565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4043B0-567E-4EE0-A70B-220FE1125AE4}"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3774543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4043B0-567E-4EE0-A70B-220FE1125AE4}" type="datetimeFigureOut">
              <a:rPr lang="en-US" smtClean="0"/>
              <a:t>4/30/2026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3683938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4043B0-567E-4EE0-A70B-220FE1125AE4}" type="datetimeFigureOut">
              <a:rPr lang="en-US" smtClean="0"/>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5589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043B0-567E-4EE0-A70B-220FE1125AE4}" type="datetimeFigureOut">
              <a:rPr lang="en-US" smtClean="0"/>
              <a:t>4/30/2026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215379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043B0-567E-4EE0-A70B-220FE1125AE4}"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1565913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474043B0-567E-4EE0-A70B-220FE1125AE4}" type="datetimeFigureOut">
              <a:rPr lang="en-US" smtClean="0"/>
              <a:t>4/30/2026</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E158B5C7-7FBF-4D52-A783-37CA79498BAB}" type="slidenum">
              <a:rPr lang="en-US" smtClean="0"/>
              <a:t>‹#›</a:t>
            </a:fld>
            <a:endParaRPr lang="en-US"/>
          </a:p>
        </p:txBody>
      </p:sp>
    </p:spTree>
    <p:extLst>
      <p:ext uri="{BB962C8B-B14F-4D97-AF65-F5344CB8AC3E}">
        <p14:creationId xmlns:p14="http://schemas.microsoft.com/office/powerpoint/2010/main" val="1289735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474043B0-567E-4EE0-A70B-220FE1125AE4}" type="datetimeFigureOut">
              <a:rPr lang="en-US" smtClean="0"/>
              <a:t>4/30/2026</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E158B5C7-7FBF-4D52-A783-37CA79498BAB}" type="slidenum">
              <a:rPr lang="en-US" smtClean="0"/>
              <a:t>‹#›</a:t>
            </a:fld>
            <a:endParaRPr lang="en-US"/>
          </a:p>
        </p:txBody>
      </p:sp>
    </p:spTree>
    <p:extLst>
      <p:ext uri="{BB962C8B-B14F-4D97-AF65-F5344CB8AC3E}">
        <p14:creationId xmlns:p14="http://schemas.microsoft.com/office/powerpoint/2010/main" val="9816133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fif"/></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youtube.com/watch?v=fbE-gM-A0-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D9B7-662F-DEC0-5845-099885355770}"/>
              </a:ext>
            </a:extLst>
          </p:cNvPr>
          <p:cNvSpPr>
            <a:spLocks noGrp="1"/>
          </p:cNvSpPr>
          <p:nvPr>
            <p:ph type="ctrTitle"/>
          </p:nvPr>
        </p:nvSpPr>
        <p:spPr/>
        <p:txBody>
          <a:bodyPr/>
          <a:lstStyle/>
          <a:p>
            <a:pPr algn="ctr"/>
            <a:r>
              <a:rPr lang="en-US" dirty="0"/>
              <a:t>Technology and Supports for Aphasia</a:t>
            </a:r>
          </a:p>
        </p:txBody>
      </p:sp>
      <p:sp>
        <p:nvSpPr>
          <p:cNvPr id="3" name="TextBox 2">
            <a:extLst>
              <a:ext uri="{FF2B5EF4-FFF2-40B4-BE49-F238E27FC236}">
                <a16:creationId xmlns:a16="http://schemas.microsoft.com/office/drawing/2014/main" id="{6230C707-8A23-4E55-DC51-5FA420FABA13}"/>
              </a:ext>
            </a:extLst>
          </p:cNvPr>
          <p:cNvSpPr txBox="1"/>
          <p:nvPr/>
        </p:nvSpPr>
        <p:spPr>
          <a:xfrm>
            <a:off x="666206" y="5852160"/>
            <a:ext cx="10411097" cy="461665"/>
          </a:xfrm>
          <a:prstGeom prst="rect">
            <a:avLst/>
          </a:prstGeom>
          <a:noFill/>
        </p:spPr>
        <p:txBody>
          <a:bodyPr wrap="square" rtlCol="0">
            <a:spAutoFit/>
          </a:bodyPr>
          <a:lstStyle/>
          <a:p>
            <a:r>
              <a:rPr lang="en-US" sz="2400" dirty="0"/>
              <a:t>Brooke Lang, M.A., CCC-SLP and Bryn Lander (aneurysm survivor)</a:t>
            </a:r>
          </a:p>
        </p:txBody>
      </p:sp>
    </p:spTree>
    <p:extLst>
      <p:ext uri="{BB962C8B-B14F-4D97-AF65-F5344CB8AC3E}">
        <p14:creationId xmlns:p14="http://schemas.microsoft.com/office/powerpoint/2010/main" val="59106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3416-77AC-AB08-5E61-1B704F36B8BB}"/>
              </a:ext>
            </a:extLst>
          </p:cNvPr>
          <p:cNvSpPr>
            <a:spLocks noGrp="1"/>
          </p:cNvSpPr>
          <p:nvPr>
            <p:ph type="title"/>
          </p:nvPr>
        </p:nvSpPr>
        <p:spPr>
          <a:xfrm>
            <a:off x="-1926666" y="339611"/>
            <a:ext cx="10571998" cy="970450"/>
          </a:xfrm>
        </p:spPr>
        <p:txBody>
          <a:bodyPr/>
          <a:lstStyle/>
          <a:p>
            <a:pPr algn="ctr"/>
            <a:r>
              <a:rPr lang="en-US" sz="5400" dirty="0"/>
              <a:t>AAC = less talking?</a:t>
            </a:r>
          </a:p>
        </p:txBody>
      </p:sp>
      <p:sp>
        <p:nvSpPr>
          <p:cNvPr id="3" name="Content Placeholder 2">
            <a:extLst>
              <a:ext uri="{FF2B5EF4-FFF2-40B4-BE49-F238E27FC236}">
                <a16:creationId xmlns:a16="http://schemas.microsoft.com/office/drawing/2014/main" id="{4CB02E4F-4DAC-F9E7-B037-F0A7638B66B2}"/>
              </a:ext>
            </a:extLst>
          </p:cNvPr>
          <p:cNvSpPr>
            <a:spLocks noGrp="1"/>
          </p:cNvSpPr>
          <p:nvPr>
            <p:ph idx="1"/>
          </p:nvPr>
        </p:nvSpPr>
        <p:spPr>
          <a:xfrm>
            <a:off x="675020" y="2535795"/>
            <a:ext cx="10554574" cy="3636511"/>
          </a:xfrm>
        </p:spPr>
        <p:txBody>
          <a:bodyPr>
            <a:noAutofit/>
          </a:bodyPr>
          <a:lstStyle/>
          <a:p>
            <a:r>
              <a:rPr lang="en-US" sz="1400" b="1" dirty="0">
                <a:solidFill>
                  <a:srgbClr val="FF0000"/>
                </a:solidFill>
              </a:rPr>
              <a:t>FALSE!! </a:t>
            </a:r>
            <a:r>
              <a:rPr lang="en-US" sz="1400" dirty="0">
                <a:sym typeface="Wingdings" panose="05000000000000000000" pitchFamily="2" charset="2"/>
              </a:rPr>
              <a:t> research and clinical practice show AAC can support, enhance, and even improve natural speech recovery in PWA.</a:t>
            </a:r>
          </a:p>
          <a:p>
            <a:r>
              <a:rPr lang="en-US" sz="1400" dirty="0">
                <a:sym typeface="Wingdings" panose="05000000000000000000" pitchFamily="2" charset="2"/>
              </a:rPr>
              <a:t>AAC is </a:t>
            </a:r>
            <a:r>
              <a:rPr lang="en-US" sz="1400" b="1" u="sng" dirty="0">
                <a:solidFill>
                  <a:srgbClr val="FF0000"/>
                </a:solidFill>
                <a:sym typeface="Wingdings" panose="05000000000000000000" pitchFamily="2" charset="2"/>
              </a:rPr>
              <a:t>not a REPLACEMENT </a:t>
            </a:r>
            <a:r>
              <a:rPr lang="en-US" sz="1400" dirty="0">
                <a:sym typeface="Wingdings" panose="05000000000000000000" pitchFamily="2" charset="2"/>
              </a:rPr>
              <a:t>for speech</a:t>
            </a:r>
          </a:p>
          <a:p>
            <a:pPr lvl="1"/>
            <a:r>
              <a:rPr lang="en-US" sz="1400" dirty="0">
                <a:sym typeface="Wingdings" panose="05000000000000000000" pitchFamily="2" charset="2"/>
              </a:rPr>
              <a:t>More of a </a:t>
            </a:r>
            <a:r>
              <a:rPr lang="en-US" sz="1400" b="1" i="1" dirty="0">
                <a:solidFill>
                  <a:srgbClr val="FF0000"/>
                </a:solidFill>
                <a:sym typeface="Wingdings" panose="05000000000000000000" pitchFamily="2" charset="2"/>
              </a:rPr>
              <a:t>supplement</a:t>
            </a:r>
            <a:r>
              <a:rPr lang="en-US" sz="1400" dirty="0">
                <a:sym typeface="Wingdings" panose="05000000000000000000" pitchFamily="2" charset="2"/>
              </a:rPr>
              <a:t> or designed to </a:t>
            </a:r>
            <a:r>
              <a:rPr lang="en-US" sz="1400" b="1" i="1" dirty="0">
                <a:solidFill>
                  <a:srgbClr val="FF0000"/>
                </a:solidFill>
                <a:sym typeface="Wingdings" panose="05000000000000000000" pitchFamily="2" charset="2"/>
              </a:rPr>
              <a:t>help compensate </a:t>
            </a:r>
            <a:r>
              <a:rPr lang="en-US" sz="1400" dirty="0">
                <a:sym typeface="Wingdings" panose="05000000000000000000" pitchFamily="2" charset="2"/>
              </a:rPr>
              <a:t>for communication challenges</a:t>
            </a:r>
          </a:p>
          <a:p>
            <a:pPr lvl="1"/>
            <a:r>
              <a:rPr lang="en-US" sz="1400" dirty="0">
                <a:sym typeface="Wingdings" panose="05000000000000000000" pitchFamily="2" charset="2"/>
              </a:rPr>
              <a:t>Use both AAC and speech together</a:t>
            </a:r>
          </a:p>
          <a:p>
            <a:r>
              <a:rPr lang="en-US" sz="1400" dirty="0">
                <a:sym typeface="Wingdings" panose="05000000000000000000" pitchFamily="2" charset="2"/>
              </a:rPr>
              <a:t>AAC can actually </a:t>
            </a:r>
            <a:r>
              <a:rPr lang="en-US" sz="1400" b="1" dirty="0">
                <a:solidFill>
                  <a:srgbClr val="FF0000"/>
                </a:solidFill>
                <a:sym typeface="Wingdings" panose="05000000000000000000" pitchFamily="2" charset="2"/>
              </a:rPr>
              <a:t>improve speech outcomes</a:t>
            </a:r>
          </a:p>
          <a:p>
            <a:pPr lvl="1"/>
            <a:r>
              <a:rPr lang="en-US" sz="1400" dirty="0">
                <a:sym typeface="Wingdings" panose="05000000000000000000" pitchFamily="2" charset="2"/>
              </a:rPr>
              <a:t>When introduced early and consistently, it can enhance speech production; helps people express themselves more clearly, which supports language recovery</a:t>
            </a:r>
          </a:p>
          <a:p>
            <a:r>
              <a:rPr lang="en-US" sz="1400" dirty="0">
                <a:sym typeface="Wingdings" panose="05000000000000000000" pitchFamily="2" charset="2"/>
              </a:rPr>
              <a:t>AAC supports </a:t>
            </a:r>
            <a:r>
              <a:rPr lang="en-US" sz="1400" b="1" dirty="0">
                <a:solidFill>
                  <a:srgbClr val="FF0000"/>
                </a:solidFill>
                <a:sym typeface="Wingdings" panose="05000000000000000000" pitchFamily="2" charset="2"/>
              </a:rPr>
              <a:t>independence and participation</a:t>
            </a:r>
          </a:p>
          <a:p>
            <a:pPr lvl="1"/>
            <a:r>
              <a:rPr lang="en-US" sz="1400" dirty="0">
                <a:sym typeface="Wingdings" panose="05000000000000000000" pitchFamily="2" charset="2"/>
              </a:rPr>
              <a:t>Reduces frustration and social isolation, allowing PWA to engage in activities, socialize, and ask questions without relying only on verbal output</a:t>
            </a:r>
          </a:p>
          <a:p>
            <a:r>
              <a:rPr lang="en-US" sz="1400" dirty="0">
                <a:sym typeface="Wingdings" panose="05000000000000000000" pitchFamily="2" charset="2"/>
              </a:rPr>
              <a:t>AAC </a:t>
            </a:r>
            <a:r>
              <a:rPr lang="en-US" sz="1400" b="1" u="sng" dirty="0">
                <a:solidFill>
                  <a:srgbClr val="FF0000"/>
                </a:solidFill>
                <a:sym typeface="Wingdings" panose="05000000000000000000" pitchFamily="2" charset="2"/>
              </a:rPr>
              <a:t>DOES NOT </a:t>
            </a:r>
            <a:r>
              <a:rPr lang="en-US" sz="1400" dirty="0">
                <a:sym typeface="Wingdings" panose="05000000000000000000" pitchFamily="2" charset="2"/>
              </a:rPr>
              <a:t>keep someone from </a:t>
            </a:r>
            <a:r>
              <a:rPr lang="en-US" sz="1400" b="1" dirty="0">
                <a:solidFill>
                  <a:srgbClr val="FF0000"/>
                </a:solidFill>
                <a:sym typeface="Wingdings" panose="05000000000000000000" pitchFamily="2" charset="2"/>
              </a:rPr>
              <a:t>recovering</a:t>
            </a:r>
            <a:r>
              <a:rPr lang="en-US" sz="1400" dirty="0">
                <a:sym typeface="Wingdings" panose="05000000000000000000" pitchFamily="2" charset="2"/>
              </a:rPr>
              <a:t> their natural speech</a:t>
            </a:r>
          </a:p>
          <a:p>
            <a:pPr lvl="1"/>
            <a:r>
              <a:rPr lang="en-US" sz="1400" dirty="0">
                <a:sym typeface="Wingdings" panose="05000000000000000000" pitchFamily="2" charset="2"/>
              </a:rPr>
              <a:t>AAC should be part of a dual-purpose communication system that includes speech</a:t>
            </a:r>
          </a:p>
          <a:p>
            <a:r>
              <a:rPr lang="en-US" sz="1400" b="1" dirty="0">
                <a:solidFill>
                  <a:srgbClr val="FF0000"/>
                </a:solidFill>
                <a:sym typeface="Wingdings" panose="05000000000000000000" pitchFamily="2" charset="2"/>
              </a:rPr>
              <a:t>In Summary </a:t>
            </a:r>
            <a:r>
              <a:rPr lang="en-US" sz="1400" dirty="0">
                <a:sym typeface="Wingdings" panose="05000000000000000000" pitchFamily="2" charset="2"/>
              </a:rPr>
              <a:t> AAC expands communication options and can lead to better overall communication and QOL</a:t>
            </a:r>
            <a:endParaRPr lang="en-US" sz="1400" dirty="0"/>
          </a:p>
        </p:txBody>
      </p:sp>
      <p:pic>
        <p:nvPicPr>
          <p:cNvPr id="6" name="Picture 5">
            <a:extLst>
              <a:ext uri="{FF2B5EF4-FFF2-40B4-BE49-F238E27FC236}">
                <a16:creationId xmlns:a16="http://schemas.microsoft.com/office/drawing/2014/main" id="{5EF6A16B-10E1-BEA4-4B14-69FC42F7760F}"/>
              </a:ext>
            </a:extLst>
          </p:cNvPr>
          <p:cNvPicPr>
            <a:picLocks noChangeAspect="1"/>
          </p:cNvPicPr>
          <p:nvPr/>
        </p:nvPicPr>
        <p:blipFill>
          <a:blip r:embed="rId2"/>
          <a:stretch>
            <a:fillRect/>
          </a:stretch>
        </p:blipFill>
        <p:spPr>
          <a:xfrm>
            <a:off x="7797245" y="114674"/>
            <a:ext cx="2927067" cy="1700680"/>
          </a:xfrm>
          <a:prstGeom prst="rect">
            <a:avLst/>
          </a:prstGeom>
        </p:spPr>
      </p:pic>
    </p:spTree>
    <p:extLst>
      <p:ext uri="{BB962C8B-B14F-4D97-AF65-F5344CB8AC3E}">
        <p14:creationId xmlns:p14="http://schemas.microsoft.com/office/powerpoint/2010/main" val="3296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73FBAA3-3C6D-26D9-0C36-7EDB4EEA786D}"/>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62FC403-CEE8-92E6-9143-226C1109762B}"/>
              </a:ext>
            </a:extLst>
          </p:cNvPr>
          <p:cNvSpPr>
            <a:spLocks noGrp="1"/>
          </p:cNvSpPr>
          <p:nvPr>
            <p:ph type="title"/>
          </p:nvPr>
        </p:nvSpPr>
        <p:spPr>
          <a:xfrm>
            <a:off x="451515" y="1734857"/>
            <a:ext cx="3765483" cy="3388287"/>
          </a:xfrm>
        </p:spPr>
        <p:txBody>
          <a:bodyPr anchor="ctr">
            <a:normAutofit/>
          </a:bodyPr>
          <a:lstStyle/>
          <a:p>
            <a:r>
              <a:rPr lang="en-US" dirty="0"/>
              <a:t>Some AAC Programs</a:t>
            </a:r>
          </a:p>
        </p:txBody>
      </p:sp>
      <p:sp>
        <p:nvSpPr>
          <p:cNvPr id="3" name="Content Placeholder 2">
            <a:extLst>
              <a:ext uri="{FF2B5EF4-FFF2-40B4-BE49-F238E27FC236}">
                <a16:creationId xmlns:a16="http://schemas.microsoft.com/office/drawing/2014/main" id="{89409016-F08F-E253-D194-8853F84BAB12}"/>
              </a:ext>
            </a:extLst>
          </p:cNvPr>
          <p:cNvSpPr>
            <a:spLocks noGrp="1"/>
          </p:cNvSpPr>
          <p:nvPr>
            <p:ph idx="1"/>
          </p:nvPr>
        </p:nvSpPr>
        <p:spPr>
          <a:xfrm>
            <a:off x="5854223" y="1151583"/>
            <a:ext cx="5365218" cy="4900014"/>
          </a:xfrm>
          <a:effectLst/>
        </p:spPr>
        <p:txBody>
          <a:bodyPr>
            <a:normAutofit/>
          </a:bodyPr>
          <a:lstStyle/>
          <a:p>
            <a:r>
              <a:rPr lang="en-US" sz="2800" dirty="0"/>
              <a:t>Proloquo2go</a:t>
            </a:r>
          </a:p>
          <a:p>
            <a:r>
              <a:rPr lang="en-US" sz="2800" dirty="0"/>
              <a:t>Proloquo4Text AAC</a:t>
            </a:r>
          </a:p>
          <a:p>
            <a:r>
              <a:rPr lang="en-US" sz="2800" dirty="0" err="1"/>
              <a:t>TouchChat</a:t>
            </a:r>
            <a:endParaRPr lang="en-US" sz="2800" dirty="0"/>
          </a:p>
          <a:p>
            <a:r>
              <a:rPr lang="en-US" sz="2800" dirty="0"/>
              <a:t>TD Snap</a:t>
            </a:r>
          </a:p>
          <a:p>
            <a:r>
              <a:rPr lang="en-US" sz="2800" dirty="0"/>
              <a:t>Speech Assistant</a:t>
            </a:r>
          </a:p>
          <a:p>
            <a:r>
              <a:rPr lang="en-US" sz="2800" dirty="0"/>
              <a:t>Nova Chat (Android)</a:t>
            </a:r>
          </a:p>
          <a:p>
            <a:r>
              <a:rPr lang="en-US" sz="2800" dirty="0" err="1"/>
              <a:t>Clarocom</a:t>
            </a:r>
            <a:endParaRPr lang="en-US" sz="2800" dirty="0"/>
          </a:p>
          <a:p>
            <a:endParaRPr lang="en-US" dirty="0"/>
          </a:p>
        </p:txBody>
      </p:sp>
      <p:pic>
        <p:nvPicPr>
          <p:cNvPr id="4" name="Content Placeholder 3">
            <a:extLst>
              <a:ext uri="{FF2B5EF4-FFF2-40B4-BE49-F238E27FC236}">
                <a16:creationId xmlns:a16="http://schemas.microsoft.com/office/drawing/2014/main" id="{63D7EC2E-0A25-56D9-66E1-E426584F6185}"/>
              </a:ext>
            </a:extLst>
          </p:cNvPr>
          <p:cNvPicPr>
            <a:picLocks noChangeAspect="1"/>
          </p:cNvPicPr>
          <p:nvPr/>
        </p:nvPicPr>
        <p:blipFill>
          <a:blip r:embed="rId2"/>
          <a:stretch>
            <a:fillRect/>
          </a:stretch>
        </p:blipFill>
        <p:spPr>
          <a:xfrm>
            <a:off x="8176756" y="201042"/>
            <a:ext cx="1210721" cy="1210721"/>
          </a:xfrm>
          <a:prstGeom prst="rect">
            <a:avLst/>
          </a:prstGeom>
          <a:effectLst>
            <a:outerShdw blurRad="50800" dir="14400000">
              <a:srgbClr val="000000">
                <a:alpha val="40000"/>
              </a:srgbClr>
            </a:outerShdw>
          </a:effectLst>
        </p:spPr>
      </p:pic>
      <p:pic>
        <p:nvPicPr>
          <p:cNvPr id="7" name="Content Placeholder 3">
            <a:extLst>
              <a:ext uri="{FF2B5EF4-FFF2-40B4-BE49-F238E27FC236}">
                <a16:creationId xmlns:a16="http://schemas.microsoft.com/office/drawing/2014/main" id="{49768166-1D5F-F367-4EF3-C76FF9FEF328}"/>
              </a:ext>
            </a:extLst>
          </p:cNvPr>
          <p:cNvPicPr>
            <a:picLocks noChangeAspect="1"/>
          </p:cNvPicPr>
          <p:nvPr/>
        </p:nvPicPr>
        <p:blipFill>
          <a:blip r:embed="rId3"/>
          <a:stretch>
            <a:fillRect/>
          </a:stretch>
        </p:blipFill>
        <p:spPr>
          <a:xfrm>
            <a:off x="10614081" y="2218278"/>
            <a:ext cx="1210721" cy="1210721"/>
          </a:xfrm>
          <a:prstGeom prst="rect">
            <a:avLst/>
          </a:prstGeom>
          <a:effectLst>
            <a:outerShdw blurRad="50800" dir="14400000">
              <a:srgbClr val="000000">
                <a:alpha val="40000"/>
              </a:srgbClr>
            </a:outerShdw>
          </a:effectLst>
        </p:spPr>
      </p:pic>
      <p:pic>
        <p:nvPicPr>
          <p:cNvPr id="9" name="Picture 2">
            <a:extLst>
              <a:ext uri="{FF2B5EF4-FFF2-40B4-BE49-F238E27FC236}">
                <a16:creationId xmlns:a16="http://schemas.microsoft.com/office/drawing/2014/main" id="{7398F4B3-D3F9-4530-4ECD-1B059BA65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797" y="5318012"/>
            <a:ext cx="1793206" cy="1467169"/>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a:extLst>
              <a:ext uri="{FF2B5EF4-FFF2-40B4-BE49-F238E27FC236}">
                <a16:creationId xmlns:a16="http://schemas.microsoft.com/office/drawing/2014/main" id="{1B2988E4-6473-544C-61D6-89AA71B427F6}"/>
              </a:ext>
            </a:extLst>
          </p:cNvPr>
          <p:cNvPicPr>
            <a:picLocks noChangeAspect="1"/>
          </p:cNvPicPr>
          <p:nvPr/>
        </p:nvPicPr>
        <p:blipFill>
          <a:blip r:embed="rId5"/>
          <a:stretch>
            <a:fillRect/>
          </a:stretch>
        </p:blipFill>
        <p:spPr>
          <a:xfrm>
            <a:off x="9905262" y="4969553"/>
            <a:ext cx="1417638" cy="1417638"/>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237032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5D06-FDF5-8303-0A62-16CC5C6A59AE}"/>
              </a:ext>
            </a:extLst>
          </p:cNvPr>
          <p:cNvSpPr>
            <a:spLocks noGrp="1"/>
          </p:cNvSpPr>
          <p:nvPr>
            <p:ph type="title"/>
          </p:nvPr>
        </p:nvSpPr>
        <p:spPr>
          <a:xfrm>
            <a:off x="1130634" y="1394341"/>
            <a:ext cx="10571998" cy="970450"/>
          </a:xfrm>
        </p:spPr>
        <p:txBody>
          <a:bodyPr>
            <a:normAutofit fontScale="90000"/>
          </a:bodyPr>
          <a:lstStyle/>
          <a:p>
            <a:r>
              <a:rPr lang="en-US" sz="4000" dirty="0"/>
              <a:t>                       Proloquo2go: </a:t>
            </a:r>
            <a:br>
              <a:rPr lang="en-US" sz="4000" dirty="0"/>
            </a:br>
            <a:r>
              <a:rPr lang="en-US" sz="4000" dirty="0"/>
              <a:t>            </a:t>
            </a:r>
            <a:r>
              <a:rPr lang="en-US" sz="3200" b="0" dirty="0"/>
              <a:t>Tap symbols. Type words. Speak.</a:t>
            </a:r>
            <a:br>
              <a:rPr lang="en-US" b="0" dirty="0"/>
            </a:br>
            <a:r>
              <a:rPr lang="en-US" sz="4000" dirty="0"/>
              <a:t> </a:t>
            </a:r>
            <a:endParaRPr lang="en-US" dirty="0"/>
          </a:p>
        </p:txBody>
      </p:sp>
      <p:sp>
        <p:nvSpPr>
          <p:cNvPr id="3" name="Content Placeholder 2">
            <a:extLst>
              <a:ext uri="{FF2B5EF4-FFF2-40B4-BE49-F238E27FC236}">
                <a16:creationId xmlns:a16="http://schemas.microsoft.com/office/drawing/2014/main" id="{10954382-74F6-AC86-404C-4E078D6C79E7}"/>
              </a:ext>
            </a:extLst>
          </p:cNvPr>
          <p:cNvSpPr>
            <a:spLocks noGrp="1"/>
          </p:cNvSpPr>
          <p:nvPr>
            <p:ph idx="1"/>
          </p:nvPr>
        </p:nvSpPr>
        <p:spPr>
          <a:xfrm>
            <a:off x="223652" y="2719449"/>
            <a:ext cx="11744696" cy="4304805"/>
          </a:xfrm>
        </p:spPr>
        <p:txBody>
          <a:bodyPr>
            <a:normAutofit fontScale="55000" lnSpcReduction="20000"/>
          </a:bodyPr>
          <a:lstStyle/>
          <a:p>
            <a:r>
              <a:rPr lang="en-US" sz="3200" b="1" dirty="0">
                <a:solidFill>
                  <a:srgbClr val="FF0000"/>
                </a:solidFill>
              </a:rPr>
              <a:t>Customizable Vocabulary: </a:t>
            </a:r>
            <a:r>
              <a:rPr lang="en-US" sz="3200" dirty="0"/>
              <a:t>offers a diverse vocabulary set that can be adjusted to suit the user's specific needs and language proficiency.</a:t>
            </a:r>
          </a:p>
          <a:p>
            <a:pPr lvl="1"/>
            <a:r>
              <a:rPr lang="en-US" sz="3000" b="1" dirty="0"/>
              <a:t>Users can add, remove, or modify vocabulary items to make communication more personalized and effective.</a:t>
            </a:r>
          </a:p>
          <a:p>
            <a:r>
              <a:rPr lang="en-US" sz="3200" b="1" dirty="0">
                <a:solidFill>
                  <a:srgbClr val="FF0000"/>
                </a:solidFill>
              </a:rPr>
              <a:t>Voice Output: </a:t>
            </a:r>
            <a:r>
              <a:rPr lang="en-US" sz="3200" dirty="0"/>
              <a:t>The app includes high-quality, natural-sounding text-to-speech voices, enabling users to have their typed or selected messages spoken aloud. </a:t>
            </a:r>
            <a:endParaRPr lang="en-US" sz="3200" b="1" dirty="0"/>
          </a:p>
          <a:p>
            <a:r>
              <a:rPr lang="en-US" sz="3200" b="1" dirty="0">
                <a:solidFill>
                  <a:srgbClr val="FF0000"/>
                </a:solidFill>
              </a:rPr>
              <a:t>Intuitive Interface: </a:t>
            </a:r>
            <a:r>
              <a:rPr lang="en-US" sz="3200" dirty="0"/>
              <a:t>Proloquo2Go provides an intuitive and user-friendly interface - designed to be easy to navigate, reducing the frustration that can accompany complex communication tasks.</a:t>
            </a:r>
          </a:p>
          <a:p>
            <a:r>
              <a:rPr lang="en-US" sz="3200" b="1" dirty="0">
                <a:solidFill>
                  <a:srgbClr val="FF0000"/>
                </a:solidFill>
              </a:rPr>
              <a:t>Symbol and Text-based Communication: </a:t>
            </a:r>
            <a:r>
              <a:rPr lang="en-US" sz="3200" dirty="0"/>
              <a:t>It supports both symbol-based and text-based communication, allowing users to express themselves using symbols, photos, or text, depending on their preferences and abilities.</a:t>
            </a:r>
          </a:p>
          <a:p>
            <a:r>
              <a:rPr lang="en-US" sz="3200" b="1" dirty="0">
                <a:solidFill>
                  <a:srgbClr val="FF0000"/>
                </a:solidFill>
              </a:rPr>
              <a:t>Usability Across Devices: </a:t>
            </a:r>
            <a:r>
              <a:rPr lang="en-US" sz="3200" dirty="0"/>
              <a:t>Proloquo2Go can be used on various devices, such as iPads or iPhones, providing flexibility and mobility for users who need to communicate on the go.</a:t>
            </a:r>
          </a:p>
          <a:p>
            <a:r>
              <a:rPr lang="en-US" sz="3200" b="1" dirty="0">
                <a:solidFill>
                  <a:srgbClr val="FF0000"/>
                </a:solidFill>
              </a:rPr>
              <a:t>COST </a:t>
            </a:r>
            <a:r>
              <a:rPr lang="en-US" sz="3200" b="1" dirty="0">
                <a:solidFill>
                  <a:srgbClr val="FF0000"/>
                </a:solidFill>
                <a:sym typeface="Wingdings" panose="05000000000000000000" pitchFamily="2" charset="2"/>
              </a:rPr>
              <a:t> </a:t>
            </a:r>
            <a:r>
              <a:rPr lang="en-US" sz="3200" b="1" dirty="0"/>
              <a:t>$249.99</a:t>
            </a:r>
          </a:p>
          <a:p>
            <a:endParaRPr lang="en-US" dirty="0"/>
          </a:p>
          <a:p>
            <a:pPr marL="0" indent="0">
              <a:buNone/>
            </a:pPr>
            <a:endParaRPr lang="en-US" dirty="0"/>
          </a:p>
          <a:p>
            <a:endParaRPr lang="en-US" dirty="0"/>
          </a:p>
          <a:p>
            <a:endParaRPr lang="en-US" dirty="0"/>
          </a:p>
        </p:txBody>
      </p:sp>
      <p:pic>
        <p:nvPicPr>
          <p:cNvPr id="4" name="Content Placeholder 3">
            <a:extLst>
              <a:ext uri="{FF2B5EF4-FFF2-40B4-BE49-F238E27FC236}">
                <a16:creationId xmlns:a16="http://schemas.microsoft.com/office/drawing/2014/main" id="{E8C58858-DC9A-50CF-7D56-0F3963A159E9}"/>
              </a:ext>
            </a:extLst>
          </p:cNvPr>
          <p:cNvPicPr>
            <a:picLocks noChangeAspect="1"/>
          </p:cNvPicPr>
          <p:nvPr/>
        </p:nvPicPr>
        <p:blipFill>
          <a:blip r:embed="rId3"/>
          <a:stretch>
            <a:fillRect/>
          </a:stretch>
        </p:blipFill>
        <p:spPr>
          <a:xfrm>
            <a:off x="7816645" y="0"/>
            <a:ext cx="1210721" cy="1210721"/>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33150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hone&#10;&#10;Description automatically generated">
            <a:extLst>
              <a:ext uri="{FF2B5EF4-FFF2-40B4-BE49-F238E27FC236}">
                <a16:creationId xmlns:a16="http://schemas.microsoft.com/office/drawing/2014/main" id="{8BDB8F53-D0C7-6152-B08F-32A99C824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87" y="0"/>
            <a:ext cx="3160690" cy="6858000"/>
          </a:xfrm>
          <a:prstGeom prst="rect">
            <a:avLst/>
          </a:prstGeom>
        </p:spPr>
      </p:pic>
      <p:pic>
        <p:nvPicPr>
          <p:cNvPr id="7" name="Picture 6" descr="A screen shot of a phone&#10;&#10;Description automatically generated">
            <a:extLst>
              <a:ext uri="{FF2B5EF4-FFF2-40B4-BE49-F238E27FC236}">
                <a16:creationId xmlns:a16="http://schemas.microsoft.com/office/drawing/2014/main" id="{0F030262-B216-2D06-3E67-6324BDF6B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310" y="0"/>
            <a:ext cx="3160690" cy="6858000"/>
          </a:xfrm>
          <a:prstGeom prst="rect">
            <a:avLst/>
          </a:prstGeom>
        </p:spPr>
      </p:pic>
      <p:pic>
        <p:nvPicPr>
          <p:cNvPr id="9" name="Picture 8" descr="A screen shot of a phone&#10;&#10;Description automatically generated">
            <a:extLst>
              <a:ext uri="{FF2B5EF4-FFF2-40B4-BE49-F238E27FC236}">
                <a16:creationId xmlns:a16="http://schemas.microsoft.com/office/drawing/2014/main" id="{3AA3B2E7-503E-AD3B-101A-D874FADD3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894" y="0"/>
            <a:ext cx="3160690" cy="68580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50B23B7C-F38A-FDAF-59D4-B27E2A483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690" y="0"/>
            <a:ext cx="3160690" cy="6858000"/>
          </a:xfrm>
          <a:prstGeom prst="rect">
            <a:avLst/>
          </a:prstGeom>
        </p:spPr>
      </p:pic>
    </p:spTree>
    <p:extLst>
      <p:ext uri="{BB962C8B-B14F-4D97-AF65-F5344CB8AC3E}">
        <p14:creationId xmlns:p14="http://schemas.microsoft.com/office/powerpoint/2010/main" val="613637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E9E22-187F-8485-4079-CA6E39C18F71}"/>
              </a:ext>
            </a:extLst>
          </p:cNvPr>
          <p:cNvSpPr>
            <a:spLocks noGrp="1"/>
          </p:cNvSpPr>
          <p:nvPr>
            <p:ph type="title"/>
          </p:nvPr>
        </p:nvSpPr>
        <p:spPr>
          <a:xfrm>
            <a:off x="810000" y="613442"/>
            <a:ext cx="10571998" cy="970450"/>
          </a:xfrm>
        </p:spPr>
        <p:txBody>
          <a:bodyPr>
            <a:normAutofit fontScale="90000"/>
          </a:bodyPr>
          <a:lstStyle/>
          <a:p>
            <a:pPr algn="ctr"/>
            <a:r>
              <a:rPr lang="en-US" dirty="0"/>
              <a:t>Proloquo4Text AAC</a:t>
            </a:r>
            <a:br>
              <a:rPr lang="en-US" dirty="0"/>
            </a:br>
            <a:r>
              <a:rPr lang="en-US" b="0" dirty="0"/>
              <a:t>Text-to-speech communication</a:t>
            </a:r>
            <a:endParaRPr lang="en-US" dirty="0"/>
          </a:p>
        </p:txBody>
      </p:sp>
      <p:pic>
        <p:nvPicPr>
          <p:cNvPr id="4" name="Content Placeholder 3">
            <a:extLst>
              <a:ext uri="{FF2B5EF4-FFF2-40B4-BE49-F238E27FC236}">
                <a16:creationId xmlns:a16="http://schemas.microsoft.com/office/drawing/2014/main" id="{74BF7AA7-176A-9515-0A67-DEAB886F50A0}"/>
              </a:ext>
            </a:extLst>
          </p:cNvPr>
          <p:cNvPicPr>
            <a:picLocks noGrp="1" noChangeAspect="1"/>
          </p:cNvPicPr>
          <p:nvPr>
            <p:ph idx="1"/>
          </p:nvPr>
        </p:nvPicPr>
        <p:blipFill>
          <a:blip r:embed="rId3"/>
          <a:stretch>
            <a:fillRect/>
          </a:stretch>
        </p:blipFill>
        <p:spPr>
          <a:xfrm>
            <a:off x="10428748" y="161492"/>
            <a:ext cx="1422400" cy="1422400"/>
          </a:xfrm>
        </p:spPr>
      </p:pic>
      <p:sp>
        <p:nvSpPr>
          <p:cNvPr id="7" name="Content Placeholder 2">
            <a:extLst>
              <a:ext uri="{FF2B5EF4-FFF2-40B4-BE49-F238E27FC236}">
                <a16:creationId xmlns:a16="http://schemas.microsoft.com/office/drawing/2014/main" id="{54FFB430-5FC0-EFB5-422A-AEBDB66A3F4A}"/>
              </a:ext>
            </a:extLst>
          </p:cNvPr>
          <p:cNvSpPr txBox="1">
            <a:spLocks/>
          </p:cNvSpPr>
          <p:nvPr/>
        </p:nvSpPr>
        <p:spPr>
          <a:xfrm>
            <a:off x="818712" y="2222287"/>
            <a:ext cx="10554574" cy="3636511"/>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US" dirty="0"/>
          </a:p>
        </p:txBody>
      </p:sp>
      <p:sp>
        <p:nvSpPr>
          <p:cNvPr id="8" name="Content Placeholder 2">
            <a:extLst>
              <a:ext uri="{FF2B5EF4-FFF2-40B4-BE49-F238E27FC236}">
                <a16:creationId xmlns:a16="http://schemas.microsoft.com/office/drawing/2014/main" id="{9861FA69-A3DC-6D60-2A0C-EB7C2DA113B1}"/>
              </a:ext>
            </a:extLst>
          </p:cNvPr>
          <p:cNvSpPr txBox="1">
            <a:spLocks/>
          </p:cNvSpPr>
          <p:nvPr/>
        </p:nvSpPr>
        <p:spPr>
          <a:xfrm>
            <a:off x="211775" y="2636322"/>
            <a:ext cx="11768447" cy="455894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b="1" dirty="0">
                <a:solidFill>
                  <a:srgbClr val="FF0000"/>
                </a:solidFill>
              </a:rPr>
              <a:t>Text-to-Speech: </a:t>
            </a:r>
            <a:r>
              <a:rPr lang="en-US" dirty="0"/>
              <a:t>This is especially helpful for those who </a:t>
            </a:r>
            <a:r>
              <a:rPr lang="en-US" b="1" dirty="0"/>
              <a:t>can type </a:t>
            </a:r>
            <a:r>
              <a:rPr lang="en-US" dirty="0"/>
              <a:t>but </a:t>
            </a:r>
            <a:r>
              <a:rPr lang="en-US" b="1" dirty="0"/>
              <a:t>struggle with verbal communication.</a:t>
            </a:r>
          </a:p>
          <a:p>
            <a:r>
              <a:rPr lang="en-US" b="1" dirty="0">
                <a:solidFill>
                  <a:srgbClr val="FF0000"/>
                </a:solidFill>
              </a:rPr>
              <a:t>Word Prediction: </a:t>
            </a:r>
            <a:r>
              <a:rPr lang="en-US" dirty="0"/>
              <a:t>Word and sentence prediction, which speeds up communication by suggesting words and phrases based on the user's typing habits.</a:t>
            </a:r>
          </a:p>
          <a:p>
            <a:r>
              <a:rPr lang="en-US" b="1" dirty="0">
                <a:solidFill>
                  <a:srgbClr val="FF0000"/>
                </a:solidFill>
              </a:rPr>
              <a:t>Customizable Speech: </a:t>
            </a:r>
            <a:r>
              <a:rPr lang="en-US" dirty="0"/>
              <a:t>Users can select from a variety of voices and adjust the speech rate, volume, and pitch, tailoring it to their preferences or needs.</a:t>
            </a:r>
          </a:p>
          <a:p>
            <a:r>
              <a:rPr lang="en-US" b="1" dirty="0">
                <a:solidFill>
                  <a:srgbClr val="FF0000"/>
                </a:solidFill>
              </a:rPr>
              <a:t>Multilingual</a:t>
            </a:r>
            <a:r>
              <a:rPr lang="en-US" dirty="0"/>
              <a:t> Support</a:t>
            </a:r>
          </a:p>
          <a:p>
            <a:r>
              <a:rPr lang="en-US" b="1" dirty="0">
                <a:solidFill>
                  <a:srgbClr val="FF0000"/>
                </a:solidFill>
              </a:rPr>
              <a:t>Sharing Options: </a:t>
            </a:r>
            <a:r>
              <a:rPr lang="en-US" dirty="0"/>
              <a:t>Proloquo4Text allows users to share their messages via text, email, or social media directly from the app, providing diverse communication channels.</a:t>
            </a:r>
          </a:p>
          <a:p>
            <a:r>
              <a:rPr lang="en-US" b="1" dirty="0">
                <a:solidFill>
                  <a:srgbClr val="FF0000"/>
                </a:solidFill>
              </a:rPr>
              <a:t>Accessibility Features: </a:t>
            </a:r>
            <a:r>
              <a:rPr lang="en-US" dirty="0"/>
              <a:t>offering features like large buttons, adjustable text size, and compatibility with accessibility settings on the device.</a:t>
            </a:r>
          </a:p>
          <a:p>
            <a:r>
              <a:rPr lang="en-US" b="1" dirty="0">
                <a:solidFill>
                  <a:srgbClr val="FF0000"/>
                </a:solidFill>
              </a:rPr>
              <a:t>COST </a:t>
            </a:r>
            <a:r>
              <a:rPr lang="en-US" b="1" dirty="0">
                <a:solidFill>
                  <a:srgbClr val="FF0000"/>
                </a:solidFill>
                <a:sym typeface="Wingdings" panose="05000000000000000000" pitchFamily="2" charset="2"/>
              </a:rPr>
              <a:t> </a:t>
            </a:r>
            <a:r>
              <a:rPr lang="en-US" b="1" dirty="0"/>
              <a:t>$119.99</a:t>
            </a:r>
          </a:p>
          <a:p>
            <a:endParaRPr lang="en-US" dirty="0"/>
          </a:p>
          <a:p>
            <a:endParaRPr lang="en-US" dirty="0"/>
          </a:p>
          <a:p>
            <a:endParaRPr lang="en-US" dirty="0"/>
          </a:p>
        </p:txBody>
      </p:sp>
    </p:spTree>
    <p:extLst>
      <p:ext uri="{BB962C8B-B14F-4D97-AF65-F5344CB8AC3E}">
        <p14:creationId xmlns:p14="http://schemas.microsoft.com/office/powerpoint/2010/main" val="15553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225B9-6819-64EE-6335-6C1B2856654E}"/>
              </a:ext>
            </a:extLst>
          </p:cNvPr>
          <p:cNvSpPr>
            <a:spLocks noGrp="1"/>
          </p:cNvSpPr>
          <p:nvPr>
            <p:ph idx="1"/>
          </p:nvPr>
        </p:nvSpPr>
        <p:spPr>
          <a:xfrm>
            <a:off x="810000" y="2235350"/>
            <a:ext cx="10554574" cy="3636511"/>
          </a:xfrm>
        </p:spPr>
        <p:txBody>
          <a:bodyPr/>
          <a:lstStyle/>
          <a:p>
            <a:r>
              <a:rPr lang="en-US" dirty="0"/>
              <a:t>https://youtu.be/1TaUEIJgBU0?si=Eln-RME39z6E-vE8</a:t>
            </a:r>
          </a:p>
        </p:txBody>
      </p:sp>
      <p:sp>
        <p:nvSpPr>
          <p:cNvPr id="4" name="Title 1">
            <a:extLst>
              <a:ext uri="{FF2B5EF4-FFF2-40B4-BE49-F238E27FC236}">
                <a16:creationId xmlns:a16="http://schemas.microsoft.com/office/drawing/2014/main" id="{4C334AF6-3CCC-88C8-C0FE-121047569C5B}"/>
              </a:ext>
            </a:extLst>
          </p:cNvPr>
          <p:cNvSpPr txBox="1">
            <a:spLocks/>
          </p:cNvSpPr>
          <p:nvPr/>
        </p:nvSpPr>
        <p:spPr>
          <a:xfrm>
            <a:off x="810000" y="613442"/>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t>Proloquo4Text AAC</a:t>
            </a:r>
            <a:br>
              <a:rPr lang="en-US"/>
            </a:br>
            <a:r>
              <a:rPr lang="en-US" b="0"/>
              <a:t>Text-to-speech communication</a:t>
            </a:r>
            <a:endParaRPr lang="en-US" dirty="0"/>
          </a:p>
        </p:txBody>
      </p:sp>
      <p:pic>
        <p:nvPicPr>
          <p:cNvPr id="5" name="Content Placeholder 3">
            <a:extLst>
              <a:ext uri="{FF2B5EF4-FFF2-40B4-BE49-F238E27FC236}">
                <a16:creationId xmlns:a16="http://schemas.microsoft.com/office/drawing/2014/main" id="{C095C837-01CE-EF7E-F64C-57B8C9DF70D4}"/>
              </a:ext>
            </a:extLst>
          </p:cNvPr>
          <p:cNvPicPr>
            <a:picLocks noChangeAspect="1"/>
          </p:cNvPicPr>
          <p:nvPr/>
        </p:nvPicPr>
        <p:blipFill>
          <a:blip r:embed="rId2"/>
          <a:stretch>
            <a:fillRect/>
          </a:stretch>
        </p:blipFill>
        <p:spPr>
          <a:xfrm>
            <a:off x="10428748" y="161492"/>
            <a:ext cx="1422400" cy="1422400"/>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4027390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A6555-16A3-51E9-7CBE-9F80F9F03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3BAF4-82ED-F46C-1F94-16F5EBDF8D41}"/>
              </a:ext>
            </a:extLst>
          </p:cNvPr>
          <p:cNvSpPr>
            <a:spLocks noGrp="1"/>
          </p:cNvSpPr>
          <p:nvPr>
            <p:ph type="title"/>
          </p:nvPr>
        </p:nvSpPr>
        <p:spPr/>
        <p:txBody>
          <a:bodyPr/>
          <a:lstStyle/>
          <a:p>
            <a:pPr algn="ctr"/>
            <a:r>
              <a:rPr lang="en-US" sz="4800" dirty="0"/>
              <a:t>TD Snap</a:t>
            </a:r>
          </a:p>
        </p:txBody>
      </p:sp>
      <p:sp>
        <p:nvSpPr>
          <p:cNvPr id="3" name="Content Placeholder 2">
            <a:extLst>
              <a:ext uri="{FF2B5EF4-FFF2-40B4-BE49-F238E27FC236}">
                <a16:creationId xmlns:a16="http://schemas.microsoft.com/office/drawing/2014/main" id="{8CFB3332-B993-529B-4C6F-482F200DAA5A}"/>
              </a:ext>
            </a:extLst>
          </p:cNvPr>
          <p:cNvSpPr>
            <a:spLocks noGrp="1"/>
          </p:cNvSpPr>
          <p:nvPr>
            <p:ph idx="1"/>
          </p:nvPr>
        </p:nvSpPr>
        <p:spPr/>
        <p:txBody>
          <a:bodyPr/>
          <a:lstStyle/>
          <a:p>
            <a:r>
              <a:rPr lang="en-US" b="0" i="0" dirty="0">
                <a:effectLst/>
                <a:latin typeface="+mj-lt"/>
              </a:rPr>
              <a:t>TD Snap is a flexible software offering a choice of AAC solutions to help people with communication disabilities</a:t>
            </a:r>
          </a:p>
          <a:p>
            <a:r>
              <a:rPr lang="en-US" b="1" dirty="0">
                <a:solidFill>
                  <a:srgbClr val="FF0000"/>
                </a:solidFill>
                <a:latin typeface="+mj-lt"/>
              </a:rPr>
              <a:t>Customizable: </a:t>
            </a:r>
            <a:r>
              <a:rPr lang="en-US" dirty="0">
                <a:latin typeface="+mj-lt"/>
              </a:rPr>
              <a:t>Wide variety </a:t>
            </a:r>
            <a:r>
              <a:rPr lang="en-US" b="0" i="0" dirty="0">
                <a:effectLst/>
                <a:latin typeface="+mj-lt"/>
              </a:rPr>
              <a:t>of page sets to explore, including Scanning and Aphasia</a:t>
            </a:r>
          </a:p>
          <a:p>
            <a:r>
              <a:rPr lang="en-US" dirty="0">
                <a:latin typeface="+mj-lt"/>
              </a:rPr>
              <a:t>Compatible with select Tobii </a:t>
            </a:r>
            <a:r>
              <a:rPr lang="en-US" dirty="0" err="1">
                <a:latin typeface="+mj-lt"/>
              </a:rPr>
              <a:t>Dynavox</a:t>
            </a:r>
            <a:r>
              <a:rPr lang="en-US" dirty="0">
                <a:latin typeface="+mj-lt"/>
              </a:rPr>
              <a:t> devices, but also can purchase as a standalone app for iPad and Windows devices.</a:t>
            </a:r>
          </a:p>
          <a:p>
            <a:r>
              <a:rPr lang="en-US" dirty="0">
                <a:latin typeface="+mj-lt"/>
              </a:rPr>
              <a:t>**</a:t>
            </a:r>
            <a:r>
              <a:rPr lang="en-US" b="1" dirty="0">
                <a:solidFill>
                  <a:srgbClr val="FF0000"/>
                </a:solidFill>
                <a:latin typeface="+mj-lt"/>
              </a:rPr>
              <a:t>SLP (Speech Language Pathologists)</a:t>
            </a:r>
            <a:r>
              <a:rPr lang="en-US" dirty="0">
                <a:latin typeface="+mj-lt"/>
              </a:rPr>
              <a:t> can program remotely with their own software – free with </a:t>
            </a:r>
            <a:r>
              <a:rPr lang="en-US" dirty="0" err="1">
                <a:latin typeface="+mj-lt"/>
              </a:rPr>
              <a:t>tobii</a:t>
            </a:r>
            <a:r>
              <a:rPr lang="en-US" dirty="0">
                <a:latin typeface="+mj-lt"/>
              </a:rPr>
              <a:t> </a:t>
            </a:r>
            <a:r>
              <a:rPr lang="en-US" dirty="0" err="1">
                <a:latin typeface="+mj-lt"/>
              </a:rPr>
              <a:t>dynavox</a:t>
            </a:r>
            <a:r>
              <a:rPr lang="en-US" dirty="0">
                <a:latin typeface="+mj-lt"/>
              </a:rPr>
              <a:t> account**</a:t>
            </a:r>
          </a:p>
          <a:p>
            <a:r>
              <a:rPr lang="en-US" b="1" dirty="0">
                <a:solidFill>
                  <a:srgbClr val="FF0000"/>
                </a:solidFill>
                <a:latin typeface="+mj-lt"/>
              </a:rPr>
              <a:t>Cost </a:t>
            </a:r>
            <a:r>
              <a:rPr lang="en-US" dirty="0">
                <a:latin typeface="+mj-lt"/>
                <a:sym typeface="Wingdings" panose="05000000000000000000" pitchFamily="2" charset="2"/>
              </a:rPr>
              <a:t> Subscription based (*new May 2024) - </a:t>
            </a:r>
            <a:r>
              <a:rPr lang="en-US" b="1" dirty="0">
                <a:solidFill>
                  <a:srgbClr val="FF0000"/>
                </a:solidFill>
                <a:latin typeface="+mj-lt"/>
                <a:sym typeface="Wingdings" panose="05000000000000000000" pitchFamily="2" charset="2"/>
              </a:rPr>
              <a:t>$9.99/month</a:t>
            </a:r>
            <a:endParaRPr lang="en-US" b="1" dirty="0">
              <a:solidFill>
                <a:srgbClr val="FF0000"/>
              </a:solidFill>
              <a:latin typeface="+mj-lt"/>
            </a:endParaRPr>
          </a:p>
        </p:txBody>
      </p:sp>
      <p:pic>
        <p:nvPicPr>
          <p:cNvPr id="1026" name="Picture 2">
            <a:extLst>
              <a:ext uri="{FF2B5EF4-FFF2-40B4-BE49-F238E27FC236}">
                <a16:creationId xmlns:a16="http://schemas.microsoft.com/office/drawing/2014/main" id="{AF32F45F-B0B3-B8C5-7FC0-5FAE5A5BE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962" y="-256448"/>
            <a:ext cx="2906103" cy="237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77401-D5E7-C27D-BEA3-6693691B4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00A15-1B9A-56E4-0D3C-79EA018918A9}"/>
              </a:ext>
            </a:extLst>
          </p:cNvPr>
          <p:cNvSpPr>
            <a:spLocks noGrp="1"/>
          </p:cNvSpPr>
          <p:nvPr>
            <p:ph type="title"/>
          </p:nvPr>
        </p:nvSpPr>
        <p:spPr/>
        <p:txBody>
          <a:bodyPr/>
          <a:lstStyle/>
          <a:p>
            <a:pPr algn="ctr"/>
            <a:r>
              <a:rPr lang="en-US" sz="4800" dirty="0"/>
              <a:t>TD Snap</a:t>
            </a:r>
          </a:p>
        </p:txBody>
      </p:sp>
      <p:pic>
        <p:nvPicPr>
          <p:cNvPr id="1026" name="Picture 2">
            <a:extLst>
              <a:ext uri="{FF2B5EF4-FFF2-40B4-BE49-F238E27FC236}">
                <a16:creationId xmlns:a16="http://schemas.microsoft.com/office/drawing/2014/main" id="{D4256275-845B-4875-5519-6D79569A0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962" y="-256448"/>
            <a:ext cx="2906103" cy="23777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D Snap Aphasia page set - Tobii Dynavox Global">
            <a:extLst>
              <a:ext uri="{FF2B5EF4-FFF2-40B4-BE49-F238E27FC236}">
                <a16:creationId xmlns:a16="http://schemas.microsoft.com/office/drawing/2014/main" id="{2E77360E-6CFB-E063-D5FF-1B088A9C6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500" y="1928155"/>
            <a:ext cx="5916526" cy="484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420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F80C02-16C5-A96C-5E59-E4957881343F}"/>
              </a:ext>
            </a:extLst>
          </p:cNvPr>
          <p:cNvSpPr>
            <a:spLocks noGrp="1"/>
          </p:cNvSpPr>
          <p:nvPr>
            <p:ph type="title"/>
          </p:nvPr>
        </p:nvSpPr>
        <p:spPr/>
        <p:txBody>
          <a:bodyPr/>
          <a:lstStyle/>
          <a:p>
            <a:pPr algn="ctr"/>
            <a:r>
              <a:rPr lang="en-US" dirty="0" err="1"/>
              <a:t>SpeechAssistant</a:t>
            </a:r>
            <a:endParaRPr lang="en-US" dirty="0"/>
          </a:p>
        </p:txBody>
      </p:sp>
      <p:sp>
        <p:nvSpPr>
          <p:cNvPr id="3" name="Content Placeholder 2">
            <a:extLst>
              <a:ext uri="{FF2B5EF4-FFF2-40B4-BE49-F238E27FC236}">
                <a16:creationId xmlns:a16="http://schemas.microsoft.com/office/drawing/2014/main" id="{226B4239-491B-FD2A-C0A5-3ED993C09718}"/>
              </a:ext>
            </a:extLst>
          </p:cNvPr>
          <p:cNvSpPr>
            <a:spLocks noGrp="1"/>
          </p:cNvSpPr>
          <p:nvPr>
            <p:ph idx="1"/>
          </p:nvPr>
        </p:nvSpPr>
        <p:spPr/>
        <p:txBody>
          <a:bodyPr/>
          <a:lstStyle/>
          <a:p>
            <a:r>
              <a:rPr lang="en-US" sz="2400" dirty="0"/>
              <a:t>Speech Assistant AAC is a </a:t>
            </a:r>
            <a:r>
              <a:rPr lang="en-US" sz="2400" b="1" dirty="0">
                <a:solidFill>
                  <a:srgbClr val="FF0000"/>
                </a:solidFill>
              </a:rPr>
              <a:t>text-to-speech app </a:t>
            </a:r>
            <a:r>
              <a:rPr lang="en-US" sz="2400" dirty="0"/>
              <a:t>designed for people who are speech impaired</a:t>
            </a:r>
          </a:p>
          <a:p>
            <a:r>
              <a:rPr lang="en-US" sz="2400" dirty="0"/>
              <a:t>With the app you can </a:t>
            </a:r>
            <a:r>
              <a:rPr lang="en-US" sz="2400" b="1" dirty="0">
                <a:solidFill>
                  <a:srgbClr val="FF0000"/>
                </a:solidFill>
              </a:rPr>
              <a:t>create categories and phrases</a:t>
            </a:r>
            <a:r>
              <a:rPr lang="en-US" sz="2400" dirty="0"/>
              <a:t>, which are placed on </a:t>
            </a:r>
            <a:r>
              <a:rPr lang="en-US" sz="2400" b="1" dirty="0"/>
              <a:t>buttons</a:t>
            </a:r>
            <a:r>
              <a:rPr lang="en-US" sz="2400" dirty="0"/>
              <a:t>. With these buttons you can create messages that can be </a:t>
            </a:r>
            <a:r>
              <a:rPr lang="en-US" sz="2400" b="1" u="sng" dirty="0">
                <a:solidFill>
                  <a:srgbClr val="FF0000"/>
                </a:solidFill>
              </a:rPr>
              <a:t>shown or spoken </a:t>
            </a:r>
            <a:r>
              <a:rPr lang="en-US" sz="2400" dirty="0"/>
              <a:t>(text-to-speech). It is also possible to </a:t>
            </a:r>
            <a:r>
              <a:rPr lang="en-US" sz="2400" b="1" u="sng" dirty="0">
                <a:solidFill>
                  <a:srgbClr val="FF0000"/>
                </a:solidFill>
              </a:rPr>
              <a:t>type any text</a:t>
            </a:r>
            <a:r>
              <a:rPr lang="en-US" sz="2400" b="1" dirty="0">
                <a:solidFill>
                  <a:srgbClr val="FF0000"/>
                </a:solidFill>
              </a:rPr>
              <a:t> </a:t>
            </a:r>
            <a:r>
              <a:rPr lang="en-US" sz="2400" dirty="0"/>
              <a:t>using the keyboard.</a:t>
            </a:r>
          </a:p>
          <a:p>
            <a:r>
              <a:rPr lang="en-US" sz="2400" dirty="0" err="1"/>
              <a:t>Iphone</a:t>
            </a:r>
            <a:r>
              <a:rPr lang="en-US" sz="2400" dirty="0"/>
              <a:t> iOS/Android: </a:t>
            </a:r>
            <a:r>
              <a:rPr lang="en-US" sz="2400" b="1" dirty="0">
                <a:solidFill>
                  <a:srgbClr val="FF0000"/>
                </a:solidFill>
              </a:rPr>
              <a:t>$23.99</a:t>
            </a:r>
          </a:p>
          <a:p>
            <a:endParaRPr lang="en-US" dirty="0"/>
          </a:p>
        </p:txBody>
      </p:sp>
      <p:pic>
        <p:nvPicPr>
          <p:cNvPr id="5" name="Content Placeholder 3">
            <a:extLst>
              <a:ext uri="{FF2B5EF4-FFF2-40B4-BE49-F238E27FC236}">
                <a16:creationId xmlns:a16="http://schemas.microsoft.com/office/drawing/2014/main" id="{5DEFDB27-7D47-E3DD-BA66-AFA8781378B0}"/>
              </a:ext>
            </a:extLst>
          </p:cNvPr>
          <p:cNvPicPr>
            <a:picLocks noChangeAspect="1"/>
          </p:cNvPicPr>
          <p:nvPr/>
        </p:nvPicPr>
        <p:blipFill>
          <a:blip r:embed="rId2"/>
          <a:stretch>
            <a:fillRect/>
          </a:stretch>
        </p:blipFill>
        <p:spPr>
          <a:xfrm>
            <a:off x="9042400" y="221213"/>
            <a:ext cx="1422400" cy="1422400"/>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11345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8CFA-8672-3381-2799-6C46798DCFF5}"/>
              </a:ext>
            </a:extLst>
          </p:cNvPr>
          <p:cNvSpPr>
            <a:spLocks noGrp="1"/>
          </p:cNvSpPr>
          <p:nvPr>
            <p:ph type="title"/>
          </p:nvPr>
        </p:nvSpPr>
        <p:spPr/>
        <p:txBody>
          <a:bodyPr/>
          <a:lstStyle/>
          <a:p>
            <a:pPr algn="ctr"/>
            <a:r>
              <a:rPr lang="en-US" dirty="0" err="1"/>
              <a:t>SpeechAssistant</a:t>
            </a:r>
            <a:endParaRPr lang="en-US" dirty="0"/>
          </a:p>
        </p:txBody>
      </p:sp>
      <p:pic>
        <p:nvPicPr>
          <p:cNvPr id="4" name="Content Placeholder 3">
            <a:extLst>
              <a:ext uri="{FF2B5EF4-FFF2-40B4-BE49-F238E27FC236}">
                <a16:creationId xmlns:a16="http://schemas.microsoft.com/office/drawing/2014/main" id="{12892333-ABF0-475D-C828-92A251E0ED4A}"/>
              </a:ext>
            </a:extLst>
          </p:cNvPr>
          <p:cNvPicPr>
            <a:picLocks noGrp="1" noChangeAspect="1"/>
          </p:cNvPicPr>
          <p:nvPr>
            <p:ph idx="1"/>
          </p:nvPr>
        </p:nvPicPr>
        <p:blipFill>
          <a:blip r:embed="rId3"/>
          <a:stretch>
            <a:fillRect/>
          </a:stretch>
        </p:blipFill>
        <p:spPr>
          <a:xfrm>
            <a:off x="8881051" y="223594"/>
            <a:ext cx="1417638" cy="1417638"/>
          </a:xfrm>
        </p:spPr>
      </p:pic>
      <p:sp>
        <p:nvSpPr>
          <p:cNvPr id="6" name="TextBox 5">
            <a:extLst>
              <a:ext uri="{FF2B5EF4-FFF2-40B4-BE49-F238E27FC236}">
                <a16:creationId xmlns:a16="http://schemas.microsoft.com/office/drawing/2014/main" id="{7093C990-DBF6-E3A6-7557-3509C83C252C}"/>
              </a:ext>
            </a:extLst>
          </p:cNvPr>
          <p:cNvSpPr txBox="1"/>
          <p:nvPr/>
        </p:nvSpPr>
        <p:spPr>
          <a:xfrm>
            <a:off x="1565564" y="3105835"/>
            <a:ext cx="7594763" cy="1569660"/>
          </a:xfrm>
          <a:prstGeom prst="rect">
            <a:avLst/>
          </a:prstGeom>
          <a:noFill/>
        </p:spPr>
        <p:txBody>
          <a:bodyPr wrap="square">
            <a:spAutoFit/>
          </a:bodyPr>
          <a:lstStyle/>
          <a:p>
            <a:pPr marL="285750" indent="-285750">
              <a:buFont typeface="Arial" panose="020B0604020202020204" pitchFamily="34" charset="0"/>
              <a:buChar char="•"/>
            </a:pPr>
            <a:r>
              <a:rPr lang="en-US" sz="2400" dirty="0"/>
              <a:t>Link for </a:t>
            </a:r>
            <a:r>
              <a:rPr lang="en-US" sz="2400" b="1" u="sng" dirty="0"/>
              <a:t>USER MANUAL</a:t>
            </a:r>
            <a:r>
              <a:rPr lang="en-US" sz="2400" dirty="0"/>
              <a:t>:</a:t>
            </a:r>
          </a:p>
          <a:p>
            <a:endParaRPr lang="en-US" sz="2400" dirty="0"/>
          </a:p>
          <a:p>
            <a:pPr marL="285750" indent="-285750">
              <a:buFont typeface="Arial" panose="020B0604020202020204" pitchFamily="34" charset="0"/>
              <a:buChar char="•"/>
            </a:pPr>
            <a:r>
              <a:rPr lang="en-US" sz="2400" dirty="0"/>
              <a:t>https://www.a-soft.nl/SpeechAssistantAAC-iOS-UserManual.pdf</a:t>
            </a:r>
          </a:p>
        </p:txBody>
      </p:sp>
    </p:spTree>
    <p:extLst>
      <p:ext uri="{BB962C8B-B14F-4D97-AF65-F5344CB8AC3E}">
        <p14:creationId xmlns:p14="http://schemas.microsoft.com/office/powerpoint/2010/main" val="1811012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5D963-1EA3-4153-8975-42C0D36C64FA}"/>
              </a:ext>
            </a:extLst>
          </p:cNvPr>
          <p:cNvSpPr>
            <a:spLocks noGrp="1"/>
          </p:cNvSpPr>
          <p:nvPr>
            <p:ph type="title"/>
          </p:nvPr>
        </p:nvSpPr>
        <p:spPr>
          <a:xfrm>
            <a:off x="810000" y="447188"/>
            <a:ext cx="5359921" cy="970450"/>
          </a:xfrm>
        </p:spPr>
        <p:txBody>
          <a:bodyPr>
            <a:normAutofit/>
          </a:bodyPr>
          <a:lstStyle/>
          <a:p>
            <a:r>
              <a:rPr lang="en-US"/>
              <a:t>What is AAC?</a:t>
            </a:r>
          </a:p>
        </p:txBody>
      </p:sp>
      <p:sp>
        <p:nvSpPr>
          <p:cNvPr id="3" name="Content Placeholder 2">
            <a:extLst>
              <a:ext uri="{FF2B5EF4-FFF2-40B4-BE49-F238E27FC236}">
                <a16:creationId xmlns:a16="http://schemas.microsoft.com/office/drawing/2014/main" id="{BBEBDC73-7752-494F-9BAD-7CF644728A75}"/>
              </a:ext>
            </a:extLst>
          </p:cNvPr>
          <p:cNvSpPr>
            <a:spLocks noGrp="1"/>
          </p:cNvSpPr>
          <p:nvPr>
            <p:ph idx="1"/>
          </p:nvPr>
        </p:nvSpPr>
        <p:spPr>
          <a:xfrm>
            <a:off x="818712" y="2222287"/>
            <a:ext cx="5351209" cy="3636511"/>
          </a:xfrm>
        </p:spPr>
        <p:txBody>
          <a:bodyPr>
            <a:normAutofit/>
          </a:bodyPr>
          <a:lstStyle/>
          <a:p>
            <a:r>
              <a:rPr lang="en-US" dirty="0"/>
              <a:t>Strategies, techniques, or devices intended to </a:t>
            </a:r>
            <a:r>
              <a:rPr lang="en-US" b="1" dirty="0"/>
              <a:t>supplement or replace </a:t>
            </a:r>
            <a:r>
              <a:rPr lang="en-US" dirty="0"/>
              <a:t>insufficient or ineffective communication skills</a:t>
            </a:r>
          </a:p>
          <a:p>
            <a:r>
              <a:rPr lang="en-US" b="1" dirty="0"/>
              <a:t>Augmentative</a:t>
            </a:r>
            <a:r>
              <a:rPr lang="en-US" dirty="0"/>
              <a:t> – add to someone’s speech</a:t>
            </a:r>
          </a:p>
          <a:p>
            <a:r>
              <a:rPr lang="en-US" b="1" dirty="0"/>
              <a:t>Alternative</a:t>
            </a:r>
            <a:r>
              <a:rPr lang="en-US" dirty="0"/>
              <a:t> – instead of speech</a:t>
            </a:r>
          </a:p>
          <a:p>
            <a:r>
              <a:rPr lang="en-US" dirty="0"/>
              <a:t>Comprehensive collection of communication strategies that provide external support for people who cannot understand or generate messages on their own (Garret &amp; Lasker, 2005)</a:t>
            </a:r>
          </a:p>
        </p:txBody>
      </p:sp>
      <p:pic>
        <p:nvPicPr>
          <p:cNvPr id="4" name="Picture 2" descr="October is AAC Awareness Month! | New Horizons Wellness Services | Mental &amp;  Physical Health Therapy Services">
            <a:extLst>
              <a:ext uri="{FF2B5EF4-FFF2-40B4-BE49-F238E27FC236}">
                <a16:creationId xmlns:a16="http://schemas.microsoft.com/office/drawing/2014/main" id="{24AFC388-B532-4696-8EA0-F26F39010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 r="5134" b="2"/>
          <a:stretch>
            <a:fillRect/>
          </a:stretch>
        </p:blipFill>
        <p:spPr bwMode="auto">
          <a:xfrm>
            <a:off x="7410517" y="1258529"/>
            <a:ext cx="3832042"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72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4AD2CE-C32B-7F51-AC06-3EA1E8687561}"/>
              </a:ext>
            </a:extLst>
          </p:cNvPr>
          <p:cNvSpPr>
            <a:spLocks noGrp="1"/>
          </p:cNvSpPr>
          <p:nvPr>
            <p:ph type="title"/>
          </p:nvPr>
        </p:nvSpPr>
        <p:spPr/>
        <p:txBody>
          <a:bodyPr/>
          <a:lstStyle/>
          <a:p>
            <a:pPr algn="ctr"/>
            <a:r>
              <a:rPr lang="en-US" dirty="0" err="1"/>
              <a:t>SpeechAssistant</a:t>
            </a:r>
            <a:r>
              <a:rPr lang="en-US" dirty="0"/>
              <a:t> </a:t>
            </a:r>
          </a:p>
        </p:txBody>
      </p:sp>
      <p:sp>
        <p:nvSpPr>
          <p:cNvPr id="3" name="Content Placeholder 2">
            <a:extLst>
              <a:ext uri="{FF2B5EF4-FFF2-40B4-BE49-F238E27FC236}">
                <a16:creationId xmlns:a16="http://schemas.microsoft.com/office/drawing/2014/main" id="{2DC185DC-204D-FBA9-39E6-68C2F9AE967C}"/>
              </a:ext>
            </a:extLst>
          </p:cNvPr>
          <p:cNvSpPr>
            <a:spLocks noGrp="1"/>
          </p:cNvSpPr>
          <p:nvPr>
            <p:ph idx="1"/>
          </p:nvPr>
        </p:nvSpPr>
        <p:spPr>
          <a:xfrm>
            <a:off x="430306" y="2474259"/>
            <a:ext cx="10942980" cy="4383741"/>
          </a:xfrm>
        </p:spPr>
        <p:txBody>
          <a:bodyPr/>
          <a:lstStyle/>
          <a:p>
            <a:r>
              <a:rPr lang="en-US" dirty="0"/>
              <a:t>Easy to use and completely </a:t>
            </a:r>
            <a:r>
              <a:rPr lang="en-US" b="1" u="sng" dirty="0"/>
              <a:t>customizable</a:t>
            </a:r>
            <a:r>
              <a:rPr lang="en-US" dirty="0"/>
              <a:t> to your needs and preferences</a:t>
            </a:r>
          </a:p>
          <a:p>
            <a:r>
              <a:rPr lang="en-US" b="1" u="sng" dirty="0"/>
              <a:t>Categories</a:t>
            </a:r>
            <a:r>
              <a:rPr lang="en-US" dirty="0"/>
              <a:t> and </a:t>
            </a:r>
            <a:r>
              <a:rPr lang="en-US" b="1" u="sng" dirty="0"/>
              <a:t>subcategories</a:t>
            </a:r>
            <a:r>
              <a:rPr lang="en-US" dirty="0"/>
              <a:t> to organize your phrases.</a:t>
            </a:r>
          </a:p>
          <a:p>
            <a:r>
              <a:rPr lang="en-US" dirty="0"/>
              <a:t>History option for quick access to previously typed phrases.</a:t>
            </a:r>
          </a:p>
          <a:p>
            <a:r>
              <a:rPr lang="en-US" dirty="0"/>
              <a:t>Option to </a:t>
            </a:r>
            <a:r>
              <a:rPr lang="en-US" b="1" u="sng" dirty="0"/>
              <a:t>select photos</a:t>
            </a:r>
            <a:r>
              <a:rPr lang="en-US" dirty="0"/>
              <a:t> from your </a:t>
            </a:r>
            <a:r>
              <a:rPr lang="en-US" b="1" i="1" u="sng" dirty="0">
                <a:solidFill>
                  <a:schemeClr val="accent1"/>
                </a:solidFill>
              </a:rPr>
              <a:t>Photo Library or Symbols on the buttons.</a:t>
            </a:r>
          </a:p>
          <a:p>
            <a:r>
              <a:rPr lang="en-US" b="1" i="1" dirty="0"/>
              <a:t>Option for voice recordings or select one of the iOS text-to-speech voices.</a:t>
            </a:r>
          </a:p>
          <a:p>
            <a:r>
              <a:rPr lang="en-US" b="1" i="1" dirty="0">
                <a:solidFill>
                  <a:schemeClr val="accent1"/>
                </a:solidFill>
              </a:rPr>
              <a:t>Support for Apple's Personal Voice.</a:t>
            </a:r>
          </a:p>
          <a:p>
            <a:r>
              <a:rPr lang="en-US" dirty="0"/>
              <a:t>Full screen button to show your message with a </a:t>
            </a:r>
            <a:r>
              <a:rPr lang="en-US" dirty="0">
                <a:solidFill>
                  <a:schemeClr val="accent1"/>
                </a:solidFill>
              </a:rPr>
              <a:t>large font.</a:t>
            </a:r>
          </a:p>
          <a:p>
            <a:endParaRPr lang="en-US" dirty="0"/>
          </a:p>
        </p:txBody>
      </p:sp>
      <p:pic>
        <p:nvPicPr>
          <p:cNvPr id="7" name="Content Placeholder 3">
            <a:extLst>
              <a:ext uri="{FF2B5EF4-FFF2-40B4-BE49-F238E27FC236}">
                <a16:creationId xmlns:a16="http://schemas.microsoft.com/office/drawing/2014/main" id="{B6DBD435-1DB4-3AE3-1A25-DCD371970AB9}"/>
              </a:ext>
            </a:extLst>
          </p:cNvPr>
          <p:cNvPicPr>
            <a:picLocks noChangeAspect="1"/>
          </p:cNvPicPr>
          <p:nvPr/>
        </p:nvPicPr>
        <p:blipFill>
          <a:blip r:embed="rId3"/>
          <a:stretch>
            <a:fillRect/>
          </a:stretch>
        </p:blipFill>
        <p:spPr>
          <a:xfrm>
            <a:off x="9042400" y="221213"/>
            <a:ext cx="1422400" cy="1422400"/>
          </a:xfrm>
          <a:prstGeom prst="rect">
            <a:avLst/>
          </a:prstGeom>
          <a:effectLst>
            <a:outerShdw blurRad="50800" dir="14400000">
              <a:srgbClr val="000000">
                <a:alpha val="40000"/>
              </a:srgbClr>
            </a:outerShdw>
          </a:effectLst>
        </p:spPr>
      </p:pic>
      <p:sp>
        <p:nvSpPr>
          <p:cNvPr id="8" name="TextBox 7">
            <a:extLst>
              <a:ext uri="{FF2B5EF4-FFF2-40B4-BE49-F238E27FC236}">
                <a16:creationId xmlns:a16="http://schemas.microsoft.com/office/drawing/2014/main" id="{140CFE2A-F8CD-8B1C-8C8A-13F5ACACCD95}"/>
              </a:ext>
            </a:extLst>
          </p:cNvPr>
          <p:cNvSpPr txBox="1"/>
          <p:nvPr/>
        </p:nvSpPr>
        <p:spPr>
          <a:xfrm>
            <a:off x="553309" y="2474259"/>
            <a:ext cx="2334293" cy="800219"/>
          </a:xfrm>
          <a:prstGeom prst="rect">
            <a:avLst/>
          </a:prstGeom>
          <a:noFill/>
        </p:spPr>
        <p:txBody>
          <a:bodyPr wrap="none" rtlCol="0">
            <a:spAutoFit/>
          </a:bodyPr>
          <a:lstStyle/>
          <a:p>
            <a:r>
              <a:rPr lang="en-US" sz="2800" b="1" u="sng" dirty="0"/>
              <a:t>Key features</a:t>
            </a:r>
          </a:p>
          <a:p>
            <a:endParaRPr lang="en-US" dirty="0"/>
          </a:p>
        </p:txBody>
      </p:sp>
    </p:spTree>
    <p:extLst>
      <p:ext uri="{BB962C8B-B14F-4D97-AF65-F5344CB8AC3E}">
        <p14:creationId xmlns:p14="http://schemas.microsoft.com/office/powerpoint/2010/main" val="59383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99D3B-3FC7-3B89-6C25-DEE875676C3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981CA1D-1FF9-1EF3-A1D3-B43E50080D16}"/>
              </a:ext>
            </a:extLst>
          </p:cNvPr>
          <p:cNvSpPr>
            <a:spLocks noGrp="1"/>
          </p:cNvSpPr>
          <p:nvPr>
            <p:ph type="title"/>
          </p:nvPr>
        </p:nvSpPr>
        <p:spPr/>
        <p:txBody>
          <a:bodyPr/>
          <a:lstStyle/>
          <a:p>
            <a:pPr algn="ctr"/>
            <a:r>
              <a:rPr lang="en-US" dirty="0" err="1"/>
              <a:t>SpeechAssistant</a:t>
            </a:r>
            <a:r>
              <a:rPr lang="en-US" dirty="0"/>
              <a:t> </a:t>
            </a:r>
          </a:p>
        </p:txBody>
      </p:sp>
      <p:sp>
        <p:nvSpPr>
          <p:cNvPr id="3" name="Content Placeholder 2">
            <a:extLst>
              <a:ext uri="{FF2B5EF4-FFF2-40B4-BE49-F238E27FC236}">
                <a16:creationId xmlns:a16="http://schemas.microsoft.com/office/drawing/2014/main" id="{D068C5D1-2530-F914-2A2D-6686CD7B41EC}"/>
              </a:ext>
            </a:extLst>
          </p:cNvPr>
          <p:cNvSpPr>
            <a:spLocks noGrp="1"/>
          </p:cNvSpPr>
          <p:nvPr>
            <p:ph idx="1"/>
          </p:nvPr>
        </p:nvSpPr>
        <p:spPr>
          <a:xfrm>
            <a:off x="430306" y="2474259"/>
            <a:ext cx="10942980" cy="4383741"/>
          </a:xfrm>
        </p:spPr>
        <p:txBody>
          <a:bodyPr/>
          <a:lstStyle/>
          <a:p>
            <a:r>
              <a:rPr lang="en-US" sz="2800" dirty="0"/>
              <a:t>  The app can also be used while making Phone and FaceTime calls.</a:t>
            </a:r>
          </a:p>
          <a:p>
            <a:r>
              <a:rPr lang="en-US" sz="2800" dirty="0"/>
              <a:t> So you don't need a second device anymore for the speech output.</a:t>
            </a:r>
          </a:p>
          <a:p>
            <a:endParaRPr lang="en-US" dirty="0"/>
          </a:p>
        </p:txBody>
      </p:sp>
      <p:pic>
        <p:nvPicPr>
          <p:cNvPr id="7" name="Content Placeholder 3">
            <a:extLst>
              <a:ext uri="{FF2B5EF4-FFF2-40B4-BE49-F238E27FC236}">
                <a16:creationId xmlns:a16="http://schemas.microsoft.com/office/drawing/2014/main" id="{85BA1A38-C3CA-BFD3-B504-AEC3D5F58CC1}"/>
              </a:ext>
            </a:extLst>
          </p:cNvPr>
          <p:cNvPicPr>
            <a:picLocks noChangeAspect="1"/>
          </p:cNvPicPr>
          <p:nvPr/>
        </p:nvPicPr>
        <p:blipFill>
          <a:blip r:embed="rId3"/>
          <a:stretch>
            <a:fillRect/>
          </a:stretch>
        </p:blipFill>
        <p:spPr>
          <a:xfrm>
            <a:off x="9042400" y="221213"/>
            <a:ext cx="1422400" cy="1422400"/>
          </a:xfrm>
          <a:prstGeom prst="rect">
            <a:avLst/>
          </a:prstGeom>
          <a:effectLst>
            <a:outerShdw blurRad="50800" dir="14400000">
              <a:srgbClr val="000000">
                <a:alpha val="40000"/>
              </a:srgbClr>
            </a:outerShdw>
          </a:effectLst>
        </p:spPr>
      </p:pic>
      <p:sp>
        <p:nvSpPr>
          <p:cNvPr id="8" name="TextBox 7">
            <a:extLst>
              <a:ext uri="{FF2B5EF4-FFF2-40B4-BE49-F238E27FC236}">
                <a16:creationId xmlns:a16="http://schemas.microsoft.com/office/drawing/2014/main" id="{A97C2EC7-71CF-0811-B615-F91C3FD51CDF}"/>
              </a:ext>
            </a:extLst>
          </p:cNvPr>
          <p:cNvSpPr txBox="1"/>
          <p:nvPr/>
        </p:nvSpPr>
        <p:spPr>
          <a:xfrm>
            <a:off x="567164" y="2628781"/>
            <a:ext cx="2223686" cy="800219"/>
          </a:xfrm>
          <a:prstGeom prst="rect">
            <a:avLst/>
          </a:prstGeom>
          <a:noFill/>
        </p:spPr>
        <p:txBody>
          <a:bodyPr wrap="none" rtlCol="0">
            <a:spAutoFit/>
          </a:bodyPr>
          <a:lstStyle/>
          <a:p>
            <a:r>
              <a:rPr lang="en-US" sz="2800" b="1" u="sng" dirty="0"/>
              <a:t>Phone Calls</a:t>
            </a:r>
          </a:p>
          <a:p>
            <a:endParaRPr lang="en-US" dirty="0"/>
          </a:p>
        </p:txBody>
      </p:sp>
    </p:spTree>
    <p:extLst>
      <p:ext uri="{BB962C8B-B14F-4D97-AF65-F5344CB8AC3E}">
        <p14:creationId xmlns:p14="http://schemas.microsoft.com/office/powerpoint/2010/main" val="2771707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6DD8A-A99F-0CAE-C280-79A2B8526D8B}"/>
              </a:ext>
            </a:extLst>
          </p:cNvPr>
          <p:cNvPicPr>
            <a:picLocks noChangeAspect="1"/>
          </p:cNvPicPr>
          <p:nvPr/>
        </p:nvPicPr>
        <p:blipFill>
          <a:blip r:embed="rId2"/>
          <a:stretch>
            <a:fillRect/>
          </a:stretch>
        </p:blipFill>
        <p:spPr>
          <a:xfrm>
            <a:off x="0" y="0"/>
            <a:ext cx="3168763" cy="6858000"/>
          </a:xfrm>
          <a:prstGeom prst="rect">
            <a:avLst/>
          </a:prstGeom>
        </p:spPr>
      </p:pic>
      <p:pic>
        <p:nvPicPr>
          <p:cNvPr id="3" name="Picture 2">
            <a:extLst>
              <a:ext uri="{FF2B5EF4-FFF2-40B4-BE49-F238E27FC236}">
                <a16:creationId xmlns:a16="http://schemas.microsoft.com/office/drawing/2014/main" id="{DC50F2BD-B321-2AAF-DDCE-4A23C3EF84E0}"/>
              </a:ext>
            </a:extLst>
          </p:cNvPr>
          <p:cNvPicPr>
            <a:picLocks noChangeAspect="1"/>
          </p:cNvPicPr>
          <p:nvPr/>
        </p:nvPicPr>
        <p:blipFill>
          <a:blip r:embed="rId3"/>
          <a:stretch>
            <a:fillRect/>
          </a:stretch>
        </p:blipFill>
        <p:spPr>
          <a:xfrm>
            <a:off x="3168763" y="0"/>
            <a:ext cx="3168763" cy="6858000"/>
          </a:xfrm>
          <a:prstGeom prst="rect">
            <a:avLst/>
          </a:prstGeom>
        </p:spPr>
      </p:pic>
      <p:pic>
        <p:nvPicPr>
          <p:cNvPr id="4" name="Picture 3">
            <a:extLst>
              <a:ext uri="{FF2B5EF4-FFF2-40B4-BE49-F238E27FC236}">
                <a16:creationId xmlns:a16="http://schemas.microsoft.com/office/drawing/2014/main" id="{D6879344-C764-19A6-3A33-5E753080486D}"/>
              </a:ext>
            </a:extLst>
          </p:cNvPr>
          <p:cNvPicPr>
            <a:picLocks noChangeAspect="1"/>
          </p:cNvPicPr>
          <p:nvPr/>
        </p:nvPicPr>
        <p:blipFill>
          <a:blip r:embed="rId4"/>
          <a:stretch>
            <a:fillRect/>
          </a:stretch>
        </p:blipFill>
        <p:spPr>
          <a:xfrm>
            <a:off x="6143623" y="0"/>
            <a:ext cx="3168763" cy="6858000"/>
          </a:xfrm>
          <a:prstGeom prst="rect">
            <a:avLst/>
          </a:prstGeom>
        </p:spPr>
      </p:pic>
      <p:pic>
        <p:nvPicPr>
          <p:cNvPr id="5" name="Picture 4">
            <a:extLst>
              <a:ext uri="{FF2B5EF4-FFF2-40B4-BE49-F238E27FC236}">
                <a16:creationId xmlns:a16="http://schemas.microsoft.com/office/drawing/2014/main" id="{B76832AB-8F4D-3B18-2812-4F1B54768D41}"/>
              </a:ext>
            </a:extLst>
          </p:cNvPr>
          <p:cNvPicPr>
            <a:picLocks noChangeAspect="1"/>
          </p:cNvPicPr>
          <p:nvPr/>
        </p:nvPicPr>
        <p:blipFill>
          <a:blip r:embed="rId5"/>
          <a:stretch>
            <a:fillRect/>
          </a:stretch>
        </p:blipFill>
        <p:spPr>
          <a:xfrm>
            <a:off x="9214797" y="0"/>
            <a:ext cx="3015931" cy="6858000"/>
          </a:xfrm>
          <a:prstGeom prst="rect">
            <a:avLst/>
          </a:prstGeom>
        </p:spPr>
      </p:pic>
    </p:spTree>
    <p:extLst>
      <p:ext uri="{BB962C8B-B14F-4D97-AF65-F5344CB8AC3E}">
        <p14:creationId xmlns:p14="http://schemas.microsoft.com/office/powerpoint/2010/main" val="1604909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677B3B-125E-5E2E-A65C-A9DE3158C7E2}"/>
              </a:ext>
            </a:extLst>
          </p:cNvPr>
          <p:cNvPicPr>
            <a:picLocks noChangeAspect="1"/>
          </p:cNvPicPr>
          <p:nvPr/>
        </p:nvPicPr>
        <p:blipFill>
          <a:blip r:embed="rId2"/>
          <a:stretch>
            <a:fillRect/>
          </a:stretch>
        </p:blipFill>
        <p:spPr>
          <a:xfrm>
            <a:off x="2399211" y="-19360"/>
            <a:ext cx="3168763" cy="6858000"/>
          </a:xfrm>
          <a:prstGeom prst="rect">
            <a:avLst/>
          </a:prstGeom>
        </p:spPr>
      </p:pic>
      <p:pic>
        <p:nvPicPr>
          <p:cNvPr id="3" name="Picture 2">
            <a:extLst>
              <a:ext uri="{FF2B5EF4-FFF2-40B4-BE49-F238E27FC236}">
                <a16:creationId xmlns:a16="http://schemas.microsoft.com/office/drawing/2014/main" id="{D14EE878-7815-7A51-E684-6672AC81DCD3}"/>
              </a:ext>
            </a:extLst>
          </p:cNvPr>
          <p:cNvPicPr>
            <a:picLocks noChangeAspect="1"/>
          </p:cNvPicPr>
          <p:nvPr/>
        </p:nvPicPr>
        <p:blipFill>
          <a:blip r:embed="rId3"/>
          <a:stretch>
            <a:fillRect/>
          </a:stretch>
        </p:blipFill>
        <p:spPr>
          <a:xfrm>
            <a:off x="6757077" y="-19360"/>
            <a:ext cx="3168763" cy="6896719"/>
          </a:xfrm>
          <a:prstGeom prst="rect">
            <a:avLst/>
          </a:prstGeom>
        </p:spPr>
      </p:pic>
    </p:spTree>
    <p:extLst>
      <p:ext uri="{BB962C8B-B14F-4D97-AF65-F5344CB8AC3E}">
        <p14:creationId xmlns:p14="http://schemas.microsoft.com/office/powerpoint/2010/main" val="3174647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22CE9-ACFE-FADD-1208-7B2372A50CF7}"/>
              </a:ext>
            </a:extLst>
          </p:cNvPr>
          <p:cNvPicPr>
            <a:picLocks noChangeAspect="1"/>
          </p:cNvPicPr>
          <p:nvPr/>
        </p:nvPicPr>
        <p:blipFill>
          <a:blip r:embed="rId2"/>
          <a:stretch>
            <a:fillRect/>
          </a:stretch>
        </p:blipFill>
        <p:spPr>
          <a:xfrm>
            <a:off x="293914" y="331616"/>
            <a:ext cx="8894513" cy="6194767"/>
          </a:xfrm>
          <a:prstGeom prst="rect">
            <a:avLst/>
          </a:prstGeom>
        </p:spPr>
      </p:pic>
    </p:spTree>
    <p:extLst>
      <p:ext uri="{BB962C8B-B14F-4D97-AF65-F5344CB8AC3E}">
        <p14:creationId xmlns:p14="http://schemas.microsoft.com/office/powerpoint/2010/main" val="3546299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1CA31-513D-3A0A-D2A1-366634029C20}"/>
              </a:ext>
            </a:extLst>
          </p:cNvPr>
          <p:cNvPicPr>
            <a:picLocks noChangeAspect="1"/>
          </p:cNvPicPr>
          <p:nvPr/>
        </p:nvPicPr>
        <p:blipFill>
          <a:blip r:embed="rId2"/>
          <a:stretch>
            <a:fillRect/>
          </a:stretch>
        </p:blipFill>
        <p:spPr>
          <a:xfrm>
            <a:off x="522514" y="741546"/>
            <a:ext cx="7699191" cy="5374907"/>
          </a:xfrm>
          <a:prstGeom prst="rect">
            <a:avLst/>
          </a:prstGeom>
        </p:spPr>
      </p:pic>
      <p:pic>
        <p:nvPicPr>
          <p:cNvPr id="3" name="Picture 2">
            <a:extLst>
              <a:ext uri="{FF2B5EF4-FFF2-40B4-BE49-F238E27FC236}">
                <a16:creationId xmlns:a16="http://schemas.microsoft.com/office/drawing/2014/main" id="{55E613B1-1B11-1D5D-4428-CAA17CBDDEBA}"/>
              </a:ext>
            </a:extLst>
          </p:cNvPr>
          <p:cNvPicPr>
            <a:picLocks noChangeAspect="1"/>
          </p:cNvPicPr>
          <p:nvPr/>
        </p:nvPicPr>
        <p:blipFill>
          <a:blip r:embed="rId3"/>
          <a:stretch>
            <a:fillRect/>
          </a:stretch>
        </p:blipFill>
        <p:spPr>
          <a:xfrm>
            <a:off x="8850086" y="207700"/>
            <a:ext cx="3027225" cy="6538806"/>
          </a:xfrm>
          <a:prstGeom prst="rect">
            <a:avLst/>
          </a:prstGeom>
        </p:spPr>
      </p:pic>
    </p:spTree>
    <p:extLst>
      <p:ext uri="{BB962C8B-B14F-4D97-AF65-F5344CB8AC3E}">
        <p14:creationId xmlns:p14="http://schemas.microsoft.com/office/powerpoint/2010/main" val="2641450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A622-0AAB-8E7B-F596-2BA66EA7C62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2A2E8AE-C381-CA3F-AC1F-773D9C2CFF2F}"/>
              </a:ext>
            </a:extLst>
          </p:cNvPr>
          <p:cNvSpPr>
            <a:spLocks noGrp="1"/>
          </p:cNvSpPr>
          <p:nvPr>
            <p:ph type="title"/>
          </p:nvPr>
        </p:nvSpPr>
        <p:spPr/>
        <p:txBody>
          <a:bodyPr/>
          <a:lstStyle/>
          <a:p>
            <a:pPr algn="ctr"/>
            <a:r>
              <a:rPr lang="en-US" sz="4800" dirty="0" err="1"/>
              <a:t>ClaroCom</a:t>
            </a:r>
            <a:endParaRPr lang="en-US" sz="4800" dirty="0"/>
          </a:p>
        </p:txBody>
      </p:sp>
      <p:sp>
        <p:nvSpPr>
          <p:cNvPr id="3" name="Content Placeholder 2">
            <a:extLst>
              <a:ext uri="{FF2B5EF4-FFF2-40B4-BE49-F238E27FC236}">
                <a16:creationId xmlns:a16="http://schemas.microsoft.com/office/drawing/2014/main" id="{E58B66AA-01E0-AE06-3C21-C0676321D1CD}"/>
              </a:ext>
            </a:extLst>
          </p:cNvPr>
          <p:cNvSpPr>
            <a:spLocks noGrp="1"/>
          </p:cNvSpPr>
          <p:nvPr>
            <p:ph idx="1"/>
          </p:nvPr>
        </p:nvSpPr>
        <p:spPr/>
        <p:txBody>
          <a:bodyPr>
            <a:normAutofit/>
          </a:bodyPr>
          <a:lstStyle/>
          <a:p>
            <a:r>
              <a:rPr lang="en-US" sz="2400" dirty="0"/>
              <a:t>The app offers a range of features including </a:t>
            </a:r>
            <a:r>
              <a:rPr lang="en-US" sz="2400" b="1" u="sng" dirty="0">
                <a:solidFill>
                  <a:srgbClr val="FF0000"/>
                </a:solidFill>
              </a:rPr>
              <a:t>writing capabilities, word prediction, and phrase prediction</a:t>
            </a:r>
            <a:r>
              <a:rPr lang="en-US" sz="2400" dirty="0"/>
              <a:t>. </a:t>
            </a:r>
          </a:p>
          <a:p>
            <a:r>
              <a:rPr lang="en-US" sz="2400" dirty="0"/>
              <a:t>Users can type messages, have them spoken aloud, and utilize word and phrase prediction to enhance communication speed and accuracy. </a:t>
            </a:r>
          </a:p>
          <a:p>
            <a:r>
              <a:rPr lang="en-US" sz="2400" dirty="0" err="1"/>
              <a:t>ClaroCom</a:t>
            </a:r>
            <a:r>
              <a:rPr lang="en-US" sz="2400" dirty="0"/>
              <a:t> also allows for </a:t>
            </a:r>
            <a:r>
              <a:rPr lang="en-US" sz="2400" b="1" u="sng" dirty="0">
                <a:solidFill>
                  <a:srgbClr val="FF0000"/>
                </a:solidFill>
              </a:rPr>
              <a:t>customization of voices, fonts, colors</a:t>
            </a:r>
            <a:r>
              <a:rPr lang="en-US" sz="2400" dirty="0"/>
              <a:t>, and more, ensuring </a:t>
            </a:r>
            <a:r>
              <a:rPr lang="en-US" sz="2400" b="1" u="sng" dirty="0">
                <a:solidFill>
                  <a:srgbClr val="FF0000"/>
                </a:solidFill>
              </a:rPr>
              <a:t>adaptability</a:t>
            </a:r>
            <a:r>
              <a:rPr lang="en-US" sz="2400" dirty="0">
                <a:solidFill>
                  <a:srgbClr val="FF0000"/>
                </a:solidFill>
              </a:rPr>
              <a:t> </a:t>
            </a:r>
            <a:r>
              <a:rPr lang="en-US" sz="2400" dirty="0"/>
              <a:t>to individual user preferences.</a:t>
            </a:r>
          </a:p>
          <a:p>
            <a:r>
              <a:rPr lang="en-US" sz="2400" dirty="0"/>
              <a:t>For </a:t>
            </a:r>
            <a:r>
              <a:rPr lang="en-US" sz="2400" dirty="0" err="1"/>
              <a:t>Iphone</a:t>
            </a:r>
            <a:r>
              <a:rPr lang="en-US" sz="2400" dirty="0"/>
              <a:t> or </a:t>
            </a:r>
            <a:r>
              <a:rPr lang="en-US" sz="2400" dirty="0" err="1"/>
              <a:t>ipad</a:t>
            </a:r>
            <a:r>
              <a:rPr lang="en-US" sz="2400" dirty="0"/>
              <a:t>, </a:t>
            </a:r>
            <a:r>
              <a:rPr lang="en-US" sz="2400" b="1" u="sng" dirty="0">
                <a:solidFill>
                  <a:srgbClr val="FF0000"/>
                </a:solidFill>
              </a:rPr>
              <a:t>basic</a:t>
            </a:r>
            <a:r>
              <a:rPr lang="en-US" sz="2400" dirty="0"/>
              <a:t> version is </a:t>
            </a:r>
            <a:r>
              <a:rPr lang="en-US" sz="2400" b="1" u="sng" dirty="0">
                <a:solidFill>
                  <a:srgbClr val="FF0000"/>
                </a:solidFill>
              </a:rPr>
              <a:t>FREE</a:t>
            </a:r>
            <a:r>
              <a:rPr lang="en-US" sz="2400" dirty="0"/>
              <a:t>!</a:t>
            </a:r>
          </a:p>
        </p:txBody>
      </p:sp>
      <p:pic>
        <p:nvPicPr>
          <p:cNvPr id="5" name="Content Placeholder 7" descr="A logo of a chat&#10;&#10;Description automatically generated">
            <a:extLst>
              <a:ext uri="{FF2B5EF4-FFF2-40B4-BE49-F238E27FC236}">
                <a16:creationId xmlns:a16="http://schemas.microsoft.com/office/drawing/2014/main" id="{8422E74B-29BC-BE6B-1FFD-C6F2FE733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284" y="33619"/>
            <a:ext cx="1968048" cy="1797587"/>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270678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5FAF0-4EAE-1D5C-1B22-9101542E1A8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57BB8B9-F22B-39A8-C0DB-31A24DAC6FBB}"/>
              </a:ext>
            </a:extLst>
          </p:cNvPr>
          <p:cNvPicPr>
            <a:picLocks noChangeAspect="1"/>
          </p:cNvPicPr>
          <p:nvPr/>
        </p:nvPicPr>
        <p:blipFill>
          <a:blip r:embed="rId2"/>
          <a:stretch>
            <a:fillRect/>
          </a:stretch>
        </p:blipFill>
        <p:spPr>
          <a:xfrm>
            <a:off x="0" y="1219200"/>
            <a:ext cx="2489200" cy="4419600"/>
          </a:xfrm>
          <a:prstGeom prst="rect">
            <a:avLst/>
          </a:prstGeom>
        </p:spPr>
      </p:pic>
      <p:pic>
        <p:nvPicPr>
          <p:cNvPr id="3" name="Picture 2">
            <a:extLst>
              <a:ext uri="{FF2B5EF4-FFF2-40B4-BE49-F238E27FC236}">
                <a16:creationId xmlns:a16="http://schemas.microsoft.com/office/drawing/2014/main" id="{6A591BFF-8DE4-56A5-2692-35EBFFACFC88}"/>
              </a:ext>
            </a:extLst>
          </p:cNvPr>
          <p:cNvPicPr>
            <a:picLocks noChangeAspect="1"/>
          </p:cNvPicPr>
          <p:nvPr/>
        </p:nvPicPr>
        <p:blipFill>
          <a:blip r:embed="rId3"/>
          <a:stretch>
            <a:fillRect/>
          </a:stretch>
        </p:blipFill>
        <p:spPr>
          <a:xfrm>
            <a:off x="2425700" y="1219200"/>
            <a:ext cx="2489200" cy="4419600"/>
          </a:xfrm>
          <a:prstGeom prst="rect">
            <a:avLst/>
          </a:prstGeom>
        </p:spPr>
      </p:pic>
      <p:pic>
        <p:nvPicPr>
          <p:cNvPr id="4" name="Picture 3">
            <a:extLst>
              <a:ext uri="{FF2B5EF4-FFF2-40B4-BE49-F238E27FC236}">
                <a16:creationId xmlns:a16="http://schemas.microsoft.com/office/drawing/2014/main" id="{F18143F2-3753-5344-79F1-6F6D09EBA574}"/>
              </a:ext>
            </a:extLst>
          </p:cNvPr>
          <p:cNvPicPr>
            <a:picLocks noChangeAspect="1"/>
          </p:cNvPicPr>
          <p:nvPr/>
        </p:nvPicPr>
        <p:blipFill>
          <a:blip r:embed="rId4"/>
          <a:stretch>
            <a:fillRect/>
          </a:stretch>
        </p:blipFill>
        <p:spPr>
          <a:xfrm>
            <a:off x="4851400" y="1219200"/>
            <a:ext cx="2489200" cy="4419600"/>
          </a:xfrm>
          <a:prstGeom prst="rect">
            <a:avLst/>
          </a:prstGeom>
        </p:spPr>
      </p:pic>
      <p:pic>
        <p:nvPicPr>
          <p:cNvPr id="5" name="Picture 4">
            <a:extLst>
              <a:ext uri="{FF2B5EF4-FFF2-40B4-BE49-F238E27FC236}">
                <a16:creationId xmlns:a16="http://schemas.microsoft.com/office/drawing/2014/main" id="{52AA0696-D826-3B59-B7D8-0D64416A430D}"/>
              </a:ext>
            </a:extLst>
          </p:cNvPr>
          <p:cNvPicPr>
            <a:picLocks noChangeAspect="1"/>
          </p:cNvPicPr>
          <p:nvPr/>
        </p:nvPicPr>
        <p:blipFill>
          <a:blip r:embed="rId5"/>
          <a:stretch>
            <a:fillRect/>
          </a:stretch>
        </p:blipFill>
        <p:spPr>
          <a:xfrm>
            <a:off x="7340600" y="1219200"/>
            <a:ext cx="2489200" cy="4419600"/>
          </a:xfrm>
          <a:prstGeom prst="rect">
            <a:avLst/>
          </a:prstGeom>
        </p:spPr>
      </p:pic>
      <p:pic>
        <p:nvPicPr>
          <p:cNvPr id="6" name="Picture 5">
            <a:extLst>
              <a:ext uri="{FF2B5EF4-FFF2-40B4-BE49-F238E27FC236}">
                <a16:creationId xmlns:a16="http://schemas.microsoft.com/office/drawing/2014/main" id="{AB40C10C-09D0-39F3-66AE-2D27A2FCD990}"/>
              </a:ext>
            </a:extLst>
          </p:cNvPr>
          <p:cNvPicPr>
            <a:picLocks noChangeAspect="1"/>
          </p:cNvPicPr>
          <p:nvPr/>
        </p:nvPicPr>
        <p:blipFill>
          <a:blip r:embed="rId6"/>
          <a:stretch>
            <a:fillRect/>
          </a:stretch>
        </p:blipFill>
        <p:spPr>
          <a:xfrm>
            <a:off x="9702800" y="1219200"/>
            <a:ext cx="2489200" cy="4419600"/>
          </a:xfrm>
          <a:prstGeom prst="rect">
            <a:avLst/>
          </a:prstGeom>
        </p:spPr>
      </p:pic>
    </p:spTree>
    <p:extLst>
      <p:ext uri="{BB962C8B-B14F-4D97-AF65-F5344CB8AC3E}">
        <p14:creationId xmlns:p14="http://schemas.microsoft.com/office/powerpoint/2010/main" val="4226504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4547-FA49-CA0B-361D-3A68F49D79CD}"/>
            </a:ext>
          </a:extLst>
        </p:cNvPr>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5D390AE-DB34-83F6-FD8B-38EC4853A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224" y="280609"/>
            <a:ext cx="8473551" cy="6296781"/>
          </a:xfrm>
          <a:prstGeom prst="rect">
            <a:avLst/>
          </a:prstGeom>
        </p:spPr>
      </p:pic>
    </p:spTree>
    <p:extLst>
      <p:ext uri="{BB962C8B-B14F-4D97-AF65-F5344CB8AC3E}">
        <p14:creationId xmlns:p14="http://schemas.microsoft.com/office/powerpoint/2010/main" val="4132917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59215-00E7-622A-4615-59934EC0E6A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40E83A8-0ED4-C90F-E043-19DD1C482497}"/>
              </a:ext>
            </a:extLst>
          </p:cNvPr>
          <p:cNvSpPr>
            <a:spLocks noGrp="1"/>
          </p:cNvSpPr>
          <p:nvPr>
            <p:ph type="title"/>
          </p:nvPr>
        </p:nvSpPr>
        <p:spPr/>
        <p:txBody>
          <a:bodyPr/>
          <a:lstStyle/>
          <a:p>
            <a:pPr algn="ctr"/>
            <a:r>
              <a:rPr lang="en-US" sz="4000" dirty="0" err="1"/>
              <a:t>ClaroCom</a:t>
            </a:r>
            <a:r>
              <a:rPr lang="en-US" sz="4000" dirty="0"/>
              <a:t> vs </a:t>
            </a:r>
            <a:r>
              <a:rPr lang="en-US" dirty="0" err="1"/>
              <a:t>ClaroCom</a:t>
            </a:r>
            <a:r>
              <a:rPr lang="en-US" dirty="0"/>
              <a:t> Pro</a:t>
            </a:r>
            <a:r>
              <a:rPr lang="en-US" sz="4000" dirty="0"/>
              <a:t> </a:t>
            </a:r>
            <a:endParaRPr lang="en-US" dirty="0"/>
          </a:p>
        </p:txBody>
      </p:sp>
      <p:sp>
        <p:nvSpPr>
          <p:cNvPr id="3" name="Text Placeholder 2">
            <a:extLst>
              <a:ext uri="{FF2B5EF4-FFF2-40B4-BE49-F238E27FC236}">
                <a16:creationId xmlns:a16="http://schemas.microsoft.com/office/drawing/2014/main" id="{9EFBB131-678F-2317-5244-36CE8E40E25D}"/>
              </a:ext>
            </a:extLst>
          </p:cNvPr>
          <p:cNvSpPr>
            <a:spLocks noGrp="1"/>
          </p:cNvSpPr>
          <p:nvPr>
            <p:ph type="body" idx="1"/>
          </p:nvPr>
        </p:nvSpPr>
        <p:spPr/>
        <p:txBody>
          <a:bodyPr/>
          <a:lstStyle/>
          <a:p>
            <a:r>
              <a:rPr lang="en-US" sz="3600" b="1" dirty="0" err="1">
                <a:solidFill>
                  <a:srgbClr val="FF0000"/>
                </a:solidFill>
              </a:rPr>
              <a:t>ClaroCom</a:t>
            </a:r>
            <a:endParaRPr lang="en-US" sz="3600" b="1" dirty="0">
              <a:solidFill>
                <a:srgbClr val="FF0000"/>
              </a:solidFill>
            </a:endParaRPr>
          </a:p>
        </p:txBody>
      </p:sp>
      <p:sp>
        <p:nvSpPr>
          <p:cNvPr id="4" name="Content Placeholder 3">
            <a:extLst>
              <a:ext uri="{FF2B5EF4-FFF2-40B4-BE49-F238E27FC236}">
                <a16:creationId xmlns:a16="http://schemas.microsoft.com/office/drawing/2014/main" id="{3E6C26B7-AEC5-6AF0-9D32-0F4BC365DB05}"/>
              </a:ext>
            </a:extLst>
          </p:cNvPr>
          <p:cNvSpPr>
            <a:spLocks noGrp="1"/>
          </p:cNvSpPr>
          <p:nvPr>
            <p:ph sz="half" idx="2"/>
          </p:nvPr>
        </p:nvSpPr>
        <p:spPr/>
        <p:txBody>
          <a:bodyPr>
            <a:normAutofit fontScale="77500" lnSpcReduction="20000"/>
          </a:bodyPr>
          <a:lstStyle/>
          <a:p>
            <a:r>
              <a:rPr lang="en-US" sz="2400" dirty="0"/>
              <a:t>FREE</a:t>
            </a:r>
          </a:p>
          <a:p>
            <a:r>
              <a:rPr lang="en-US" sz="2400" dirty="0" err="1"/>
              <a:t>ClaroCom</a:t>
            </a:r>
            <a:r>
              <a:rPr lang="en-US" sz="2400" dirty="0"/>
              <a:t> provides </a:t>
            </a:r>
            <a:r>
              <a:rPr lang="en-US" sz="2400" b="1" dirty="0">
                <a:solidFill>
                  <a:srgbClr val="FF0000"/>
                </a:solidFill>
              </a:rPr>
              <a:t>basic communication</a:t>
            </a:r>
            <a:r>
              <a:rPr lang="en-US" sz="2400" dirty="0"/>
              <a:t> capabilities. </a:t>
            </a:r>
          </a:p>
          <a:p>
            <a:r>
              <a:rPr lang="en-US" sz="2400" dirty="0"/>
              <a:t>Individuals who require basic communication needs with a </a:t>
            </a:r>
            <a:r>
              <a:rPr lang="en-US" sz="2400" b="1" dirty="0">
                <a:solidFill>
                  <a:srgbClr val="FF0000"/>
                </a:solidFill>
              </a:rPr>
              <a:t>simple interface and a standard vocabulary</a:t>
            </a:r>
            <a:r>
              <a:rPr lang="en-US" sz="2400" dirty="0"/>
              <a:t>. </a:t>
            </a:r>
          </a:p>
          <a:p>
            <a:endParaRPr lang="en-US" dirty="0"/>
          </a:p>
          <a:p>
            <a:endParaRPr lang="en-US" dirty="0"/>
          </a:p>
        </p:txBody>
      </p:sp>
      <p:sp>
        <p:nvSpPr>
          <p:cNvPr id="5" name="Text Placeholder 4">
            <a:extLst>
              <a:ext uri="{FF2B5EF4-FFF2-40B4-BE49-F238E27FC236}">
                <a16:creationId xmlns:a16="http://schemas.microsoft.com/office/drawing/2014/main" id="{83EBAA5E-8F51-EC41-3859-5C3D7A240F5E}"/>
              </a:ext>
            </a:extLst>
          </p:cNvPr>
          <p:cNvSpPr>
            <a:spLocks noGrp="1"/>
          </p:cNvSpPr>
          <p:nvPr>
            <p:ph type="body" sz="quarter" idx="3"/>
          </p:nvPr>
        </p:nvSpPr>
        <p:spPr/>
        <p:txBody>
          <a:bodyPr/>
          <a:lstStyle/>
          <a:p>
            <a:r>
              <a:rPr lang="en-US" sz="3600" b="1" dirty="0" err="1">
                <a:solidFill>
                  <a:srgbClr val="FF0000"/>
                </a:solidFill>
              </a:rPr>
              <a:t>ClaroCom</a:t>
            </a:r>
            <a:r>
              <a:rPr lang="en-US" sz="3600" b="1" dirty="0">
                <a:solidFill>
                  <a:srgbClr val="FF0000"/>
                </a:solidFill>
              </a:rPr>
              <a:t> Pro</a:t>
            </a:r>
          </a:p>
        </p:txBody>
      </p:sp>
      <p:sp>
        <p:nvSpPr>
          <p:cNvPr id="6" name="Content Placeholder 5">
            <a:extLst>
              <a:ext uri="{FF2B5EF4-FFF2-40B4-BE49-F238E27FC236}">
                <a16:creationId xmlns:a16="http://schemas.microsoft.com/office/drawing/2014/main" id="{F88A1390-9197-BD49-4BD1-C54305F95360}"/>
              </a:ext>
            </a:extLst>
          </p:cNvPr>
          <p:cNvSpPr>
            <a:spLocks noGrp="1"/>
          </p:cNvSpPr>
          <p:nvPr>
            <p:ph sz="quarter" idx="4"/>
          </p:nvPr>
        </p:nvSpPr>
        <p:spPr/>
        <p:txBody>
          <a:bodyPr>
            <a:normAutofit fontScale="77500" lnSpcReduction="20000"/>
          </a:bodyPr>
          <a:lstStyle/>
          <a:p>
            <a:r>
              <a:rPr lang="en-US" sz="2100" dirty="0"/>
              <a:t>$16.99</a:t>
            </a:r>
          </a:p>
          <a:p>
            <a:r>
              <a:rPr lang="en-US" sz="2100" dirty="0" err="1"/>
              <a:t>ClaroCom</a:t>
            </a:r>
            <a:r>
              <a:rPr lang="en-US" sz="2100" dirty="0"/>
              <a:t> Pro offers </a:t>
            </a:r>
            <a:r>
              <a:rPr lang="en-US" sz="2100" b="1" dirty="0">
                <a:solidFill>
                  <a:srgbClr val="FF0000"/>
                </a:solidFill>
              </a:rPr>
              <a:t>significantly more features </a:t>
            </a:r>
            <a:r>
              <a:rPr lang="en-US" sz="2100" dirty="0"/>
              <a:t>including a larger vocabulary, custom categories, social media integration, and the flip display function,</a:t>
            </a:r>
          </a:p>
          <a:p>
            <a:r>
              <a:rPr lang="en-US" sz="2100" dirty="0"/>
              <a:t>For </a:t>
            </a:r>
            <a:r>
              <a:rPr lang="en-US" sz="2100" b="1" dirty="0">
                <a:solidFill>
                  <a:srgbClr val="FF0000"/>
                </a:solidFill>
              </a:rPr>
              <a:t>greater personalization </a:t>
            </a:r>
            <a:r>
              <a:rPr lang="en-US" sz="2100" dirty="0"/>
              <a:t>with options to add custom phrases, adjust voice settings more extensively, and change display features like color and font size. </a:t>
            </a:r>
          </a:p>
          <a:p>
            <a:r>
              <a:rPr lang="en-US" sz="2100" dirty="0"/>
              <a:t>Users who need </a:t>
            </a:r>
            <a:r>
              <a:rPr lang="en-US" sz="2100" b="1" dirty="0">
                <a:solidFill>
                  <a:srgbClr val="FF0000"/>
                </a:solidFill>
              </a:rPr>
              <a:t>advanced communication features</a:t>
            </a:r>
            <a:r>
              <a:rPr lang="en-US" sz="2100" dirty="0"/>
              <a:t>, extensive customization options, and the ability to integrate with social media platform</a:t>
            </a:r>
          </a:p>
          <a:p>
            <a:endParaRPr lang="en-US" dirty="0"/>
          </a:p>
          <a:p>
            <a:endParaRPr lang="en-US" dirty="0"/>
          </a:p>
        </p:txBody>
      </p:sp>
      <p:pic>
        <p:nvPicPr>
          <p:cNvPr id="9" name="Content Placeholder 3">
            <a:extLst>
              <a:ext uri="{FF2B5EF4-FFF2-40B4-BE49-F238E27FC236}">
                <a16:creationId xmlns:a16="http://schemas.microsoft.com/office/drawing/2014/main" id="{B8E1DF13-06AC-5118-25E3-47A3E25D094F}"/>
              </a:ext>
            </a:extLst>
          </p:cNvPr>
          <p:cNvPicPr>
            <a:picLocks noChangeAspect="1"/>
          </p:cNvPicPr>
          <p:nvPr/>
        </p:nvPicPr>
        <p:blipFill>
          <a:blip r:embed="rId2"/>
          <a:stretch>
            <a:fillRect/>
          </a:stretch>
        </p:blipFill>
        <p:spPr>
          <a:xfrm>
            <a:off x="9575448" y="314793"/>
            <a:ext cx="2616552" cy="1481463"/>
          </a:xfrm>
          <a:prstGeom prst="rect">
            <a:avLst/>
          </a:prstGeom>
          <a:effectLst>
            <a:outerShdw blurRad="50800" dir="14400000">
              <a:srgbClr val="000000">
                <a:alpha val="40000"/>
              </a:srgbClr>
            </a:outerShdw>
          </a:effectLst>
        </p:spPr>
      </p:pic>
      <p:pic>
        <p:nvPicPr>
          <p:cNvPr id="11" name="Picture 10" descr="A logo of a chat&#10;&#10;Description automatically generated">
            <a:extLst>
              <a:ext uri="{FF2B5EF4-FFF2-40B4-BE49-F238E27FC236}">
                <a16:creationId xmlns:a16="http://schemas.microsoft.com/office/drawing/2014/main" id="{E0E2DE3D-B463-F58C-20FB-5FCB0BF54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58" y="447187"/>
            <a:ext cx="1453392" cy="1327508"/>
          </a:xfrm>
          <a:prstGeom prst="rect">
            <a:avLst/>
          </a:prstGeom>
        </p:spPr>
      </p:pic>
    </p:spTree>
    <p:extLst>
      <p:ext uri="{BB962C8B-B14F-4D97-AF65-F5344CB8AC3E}">
        <p14:creationId xmlns:p14="http://schemas.microsoft.com/office/powerpoint/2010/main" val="851481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B5DF-C21D-46DD-861C-5E4CA7E3CA7D}"/>
              </a:ext>
            </a:extLst>
          </p:cNvPr>
          <p:cNvSpPr>
            <a:spLocks noGrp="1"/>
          </p:cNvSpPr>
          <p:nvPr>
            <p:ph type="title"/>
          </p:nvPr>
        </p:nvSpPr>
        <p:spPr>
          <a:xfrm>
            <a:off x="1063691" y="4049486"/>
            <a:ext cx="4825480" cy="1883228"/>
          </a:xfrm>
        </p:spPr>
        <p:txBody>
          <a:bodyPr anchor="ctr">
            <a:normAutofit/>
          </a:bodyPr>
          <a:lstStyle/>
          <a:p>
            <a:r>
              <a:rPr lang="en-US">
                <a:solidFill>
                  <a:srgbClr val="FFFFFF"/>
                </a:solidFill>
              </a:rPr>
              <a:t>What is AAC?</a:t>
            </a:r>
          </a:p>
        </p:txBody>
      </p:sp>
      <p:sp>
        <p:nvSpPr>
          <p:cNvPr id="3" name="Content Placeholder 2">
            <a:extLst>
              <a:ext uri="{FF2B5EF4-FFF2-40B4-BE49-F238E27FC236}">
                <a16:creationId xmlns:a16="http://schemas.microsoft.com/office/drawing/2014/main" id="{16EDC131-A7B3-416D-84F9-0E62B6961847}"/>
              </a:ext>
            </a:extLst>
          </p:cNvPr>
          <p:cNvSpPr>
            <a:spLocks noGrp="1"/>
          </p:cNvSpPr>
          <p:nvPr>
            <p:ph idx="1"/>
          </p:nvPr>
        </p:nvSpPr>
        <p:spPr>
          <a:xfrm>
            <a:off x="5313608" y="4049486"/>
            <a:ext cx="4846151" cy="1883229"/>
          </a:xfrm>
        </p:spPr>
        <p:txBody>
          <a:bodyPr>
            <a:noAutofit/>
          </a:bodyPr>
          <a:lstStyle/>
          <a:p>
            <a:pPr>
              <a:lnSpc>
                <a:spcPct val="90000"/>
              </a:lnSpc>
            </a:pPr>
            <a:r>
              <a:rPr lang="en-US" sz="1600" b="1" dirty="0">
                <a:solidFill>
                  <a:srgbClr val="FFFFFF"/>
                </a:solidFill>
              </a:rPr>
              <a:t>Unaided</a:t>
            </a:r>
            <a:r>
              <a:rPr lang="en-US" sz="1600" dirty="0">
                <a:solidFill>
                  <a:srgbClr val="FFFFFF"/>
                </a:solidFill>
              </a:rPr>
              <a:t> (do not require external tool, require some degree of motor control)</a:t>
            </a:r>
          </a:p>
          <a:p>
            <a:pPr lvl="1">
              <a:lnSpc>
                <a:spcPct val="90000"/>
              </a:lnSpc>
            </a:pPr>
            <a:r>
              <a:rPr lang="en-US" dirty="0">
                <a:solidFill>
                  <a:srgbClr val="FFFFFF"/>
                </a:solidFill>
              </a:rPr>
              <a:t>Body language</a:t>
            </a:r>
          </a:p>
          <a:p>
            <a:pPr lvl="1">
              <a:lnSpc>
                <a:spcPct val="90000"/>
              </a:lnSpc>
            </a:pPr>
            <a:r>
              <a:rPr lang="en-US" dirty="0">
                <a:solidFill>
                  <a:srgbClr val="FFFFFF"/>
                </a:solidFill>
              </a:rPr>
              <a:t>Facial expressions</a:t>
            </a:r>
          </a:p>
          <a:p>
            <a:pPr lvl="1">
              <a:lnSpc>
                <a:spcPct val="90000"/>
              </a:lnSpc>
            </a:pPr>
            <a:r>
              <a:rPr lang="en-US" dirty="0">
                <a:solidFill>
                  <a:srgbClr val="FFFFFF"/>
                </a:solidFill>
              </a:rPr>
              <a:t>Finger spelling</a:t>
            </a:r>
          </a:p>
          <a:p>
            <a:pPr lvl="1">
              <a:lnSpc>
                <a:spcPct val="90000"/>
              </a:lnSpc>
            </a:pPr>
            <a:r>
              <a:rPr lang="en-US" dirty="0">
                <a:solidFill>
                  <a:srgbClr val="FFFFFF"/>
                </a:solidFill>
              </a:rPr>
              <a:t>Gestures</a:t>
            </a:r>
          </a:p>
          <a:p>
            <a:pPr lvl="1">
              <a:lnSpc>
                <a:spcPct val="90000"/>
              </a:lnSpc>
            </a:pPr>
            <a:r>
              <a:rPr lang="en-US" dirty="0">
                <a:solidFill>
                  <a:srgbClr val="FFFFFF"/>
                </a:solidFill>
              </a:rPr>
              <a:t>Manual signs</a:t>
            </a:r>
          </a:p>
          <a:p>
            <a:pPr lvl="1">
              <a:lnSpc>
                <a:spcPct val="90000"/>
              </a:lnSpc>
            </a:pPr>
            <a:r>
              <a:rPr lang="en-US" dirty="0">
                <a:solidFill>
                  <a:srgbClr val="FFFFFF"/>
                </a:solidFill>
              </a:rPr>
              <a:t>Vocalizations/Verbalizations</a:t>
            </a:r>
          </a:p>
        </p:txBody>
      </p:sp>
      <p:pic>
        <p:nvPicPr>
          <p:cNvPr id="5" name="Picture 4" descr="A picture containing person, indoor, high&#10;&#10;Description automatically generated">
            <a:extLst>
              <a:ext uri="{FF2B5EF4-FFF2-40B4-BE49-F238E27FC236}">
                <a16:creationId xmlns:a16="http://schemas.microsoft.com/office/drawing/2014/main" id="{EE235BFC-020E-4BF5-9172-E6D168980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528" y="484633"/>
            <a:ext cx="2156595" cy="2875460"/>
          </a:xfrm>
          <a:prstGeom prst="rect">
            <a:avLst/>
          </a:prstGeom>
        </p:spPr>
      </p:pic>
      <p:pic>
        <p:nvPicPr>
          <p:cNvPr id="13" name="Picture 12" descr="A child holding a cup of ice cream and smiling at the camera&#10;&#10;Description automatically generated with low confidence">
            <a:extLst>
              <a:ext uri="{FF2B5EF4-FFF2-40B4-BE49-F238E27FC236}">
                <a16:creationId xmlns:a16="http://schemas.microsoft.com/office/drawing/2014/main" id="{597FE19F-A5EF-40EB-99DB-BC68EE7C2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120" y="484633"/>
            <a:ext cx="2160270" cy="2880360"/>
          </a:xfrm>
          <a:prstGeom prst="rect">
            <a:avLst/>
          </a:prstGeom>
        </p:spPr>
      </p:pic>
      <p:pic>
        <p:nvPicPr>
          <p:cNvPr id="7" name="Picture 6">
            <a:extLst>
              <a:ext uri="{FF2B5EF4-FFF2-40B4-BE49-F238E27FC236}">
                <a16:creationId xmlns:a16="http://schemas.microsoft.com/office/drawing/2014/main" id="{D8DFBDDF-E43E-4620-9ABE-EAA376B91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98954" y="844065"/>
            <a:ext cx="2875460" cy="2156595"/>
          </a:xfrm>
          <a:prstGeom prst="rect">
            <a:avLst/>
          </a:prstGeom>
        </p:spPr>
      </p:pic>
      <p:pic>
        <p:nvPicPr>
          <p:cNvPr id="11" name="Picture 10" descr="A person holding a plate of food&#10;&#10;Description automatically generated with low confidence">
            <a:extLst>
              <a:ext uri="{FF2B5EF4-FFF2-40B4-BE49-F238E27FC236}">
                <a16:creationId xmlns:a16="http://schemas.microsoft.com/office/drawing/2014/main" id="{7CA37F92-AFD5-4587-B458-5B31E007DD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999502" y="844065"/>
            <a:ext cx="2875460" cy="2156595"/>
          </a:xfrm>
          <a:prstGeom prst="rect">
            <a:avLst/>
          </a:prstGeom>
        </p:spPr>
      </p:pic>
    </p:spTree>
    <p:extLst>
      <p:ext uri="{BB962C8B-B14F-4D97-AF65-F5344CB8AC3E}">
        <p14:creationId xmlns:p14="http://schemas.microsoft.com/office/powerpoint/2010/main" val="3496746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D9A8-1202-3BED-7A19-A294FCF64BF7}"/>
              </a:ext>
            </a:extLst>
          </p:cNvPr>
          <p:cNvSpPr>
            <a:spLocks noGrp="1"/>
          </p:cNvSpPr>
          <p:nvPr>
            <p:ph type="title"/>
          </p:nvPr>
        </p:nvSpPr>
        <p:spPr/>
        <p:txBody>
          <a:bodyPr/>
          <a:lstStyle/>
          <a:p>
            <a:pPr algn="ctr"/>
            <a:r>
              <a:rPr lang="en-US" dirty="0" err="1"/>
              <a:t>TouchChat</a:t>
            </a:r>
            <a:endParaRPr lang="en-US" dirty="0"/>
          </a:p>
        </p:txBody>
      </p:sp>
      <p:sp>
        <p:nvSpPr>
          <p:cNvPr id="3" name="Content Placeholder 2">
            <a:extLst>
              <a:ext uri="{FF2B5EF4-FFF2-40B4-BE49-F238E27FC236}">
                <a16:creationId xmlns:a16="http://schemas.microsoft.com/office/drawing/2014/main" id="{E1BE397B-A724-57B2-66C1-5045C882CB6D}"/>
              </a:ext>
            </a:extLst>
          </p:cNvPr>
          <p:cNvSpPr>
            <a:spLocks noGrp="1"/>
          </p:cNvSpPr>
          <p:nvPr>
            <p:ph idx="1"/>
          </p:nvPr>
        </p:nvSpPr>
        <p:spPr>
          <a:xfrm>
            <a:off x="818712" y="2523501"/>
            <a:ext cx="10554574" cy="3636511"/>
          </a:xfrm>
        </p:spPr>
        <p:txBody>
          <a:bodyPr>
            <a:noAutofit/>
          </a:bodyPr>
          <a:lstStyle/>
          <a:p>
            <a:pPr algn="l">
              <a:lnSpc>
                <a:spcPts val="2040"/>
              </a:lnSpc>
            </a:pPr>
            <a:r>
              <a:rPr lang="en-US" b="0" i="0" dirty="0" err="1">
                <a:effectLst/>
                <a:latin typeface="+mj-lt"/>
              </a:rPr>
              <a:t>TouchChat</a:t>
            </a:r>
            <a:r>
              <a:rPr lang="en-US" b="0" i="0" dirty="0">
                <a:effectLst/>
                <a:latin typeface="+mj-lt"/>
              </a:rPr>
              <a:t> is a full-featured communication solution for individuals who have difficulty using their voice/speaking.</a:t>
            </a:r>
            <a:endParaRPr lang="en-US" dirty="0">
              <a:latin typeface="+mj-lt"/>
            </a:endParaRPr>
          </a:p>
          <a:p>
            <a:pPr algn="l">
              <a:lnSpc>
                <a:spcPts val="2040"/>
              </a:lnSpc>
            </a:pPr>
            <a:r>
              <a:rPr lang="en-US" b="0" i="0" dirty="0">
                <a:effectLst/>
                <a:latin typeface="+mj-lt"/>
              </a:rPr>
              <a:t>Available in </a:t>
            </a:r>
            <a:r>
              <a:rPr lang="en-US" dirty="0">
                <a:latin typeface="+mj-lt"/>
              </a:rPr>
              <a:t>French, Spanish, Mandarin and English</a:t>
            </a:r>
          </a:p>
          <a:p>
            <a:pPr algn="l">
              <a:lnSpc>
                <a:spcPts val="2040"/>
              </a:lnSpc>
            </a:pPr>
            <a:r>
              <a:rPr lang="en-US" b="0" i="0" dirty="0">
                <a:effectLst/>
                <a:latin typeface="+mj-lt"/>
              </a:rPr>
              <a:t> </a:t>
            </a:r>
            <a:r>
              <a:rPr lang="en-US" dirty="0">
                <a:latin typeface="+mj-lt"/>
              </a:rPr>
              <a:t>U</a:t>
            </a:r>
            <a:r>
              <a:rPr lang="en-US" b="0" i="0" dirty="0">
                <a:effectLst/>
                <a:latin typeface="+mj-lt"/>
              </a:rPr>
              <a:t>niversal app supporting iPhone®, iPod®, and iPad®.</a:t>
            </a:r>
          </a:p>
          <a:p>
            <a:pPr algn="l">
              <a:lnSpc>
                <a:spcPts val="2040"/>
              </a:lnSpc>
            </a:pPr>
            <a:r>
              <a:rPr lang="en-US" b="0" i="0" dirty="0">
                <a:effectLst/>
                <a:latin typeface="+mj-lt"/>
              </a:rPr>
              <a:t>Words, phrases and messages are spoken with a built-in voice synthesizer or by playing recorded message</a:t>
            </a:r>
          </a:p>
          <a:p>
            <a:pPr algn="l">
              <a:lnSpc>
                <a:spcPts val="2040"/>
              </a:lnSpc>
            </a:pPr>
            <a:r>
              <a:rPr lang="en-US" b="0" i="0" dirty="0">
                <a:effectLst/>
                <a:latin typeface="+mj-lt"/>
              </a:rPr>
              <a:t>Gives an individual the ability to navigate through page sets and speak messages. Page sets are linked pages, each of which is divided into a number of buttons. The buttons are programmed to have specific actions, such as speaking a message, navigating to a different page, changing the volume or clearing the display.</a:t>
            </a:r>
          </a:p>
          <a:p>
            <a:pPr algn="l">
              <a:lnSpc>
                <a:spcPts val="2040"/>
              </a:lnSpc>
            </a:pPr>
            <a:r>
              <a:rPr lang="en-US" b="1" dirty="0">
                <a:solidFill>
                  <a:srgbClr val="FF0000"/>
                </a:solidFill>
                <a:latin typeface="+mj-lt"/>
              </a:rPr>
              <a:t>Cost </a:t>
            </a:r>
            <a:r>
              <a:rPr lang="en-US" b="1" dirty="0">
                <a:solidFill>
                  <a:srgbClr val="FF0000"/>
                </a:solidFill>
                <a:latin typeface="+mj-lt"/>
                <a:sym typeface="Wingdings" panose="05000000000000000000" pitchFamily="2" charset="2"/>
              </a:rPr>
              <a:t> </a:t>
            </a:r>
            <a:r>
              <a:rPr lang="en-US" dirty="0">
                <a:latin typeface="+mj-lt"/>
                <a:sym typeface="Wingdings" panose="05000000000000000000" pitchFamily="2" charset="2"/>
              </a:rPr>
              <a:t>$299.99</a:t>
            </a:r>
          </a:p>
          <a:p>
            <a:pPr algn="l">
              <a:lnSpc>
                <a:spcPts val="2040"/>
              </a:lnSpc>
            </a:pPr>
            <a:r>
              <a:rPr lang="en-US" dirty="0" err="1">
                <a:hlinkClick r:id="rId2"/>
              </a:rPr>
              <a:t>Overvew</a:t>
            </a:r>
            <a:r>
              <a:rPr lang="en-US" dirty="0">
                <a:hlinkClick r:id="rId2"/>
              </a:rPr>
              <a:t> of </a:t>
            </a:r>
            <a:r>
              <a:rPr lang="en-US" dirty="0" err="1">
                <a:hlinkClick r:id="rId2"/>
              </a:rPr>
              <a:t>TouchChat</a:t>
            </a:r>
            <a:r>
              <a:rPr lang="en-US" dirty="0">
                <a:hlinkClick r:id="rId2"/>
              </a:rPr>
              <a:t> HD with </a:t>
            </a:r>
            <a:r>
              <a:rPr lang="en-US" dirty="0" err="1">
                <a:hlinkClick r:id="rId2"/>
              </a:rPr>
              <a:t>Wordpower</a:t>
            </a:r>
            <a:endParaRPr lang="en-US" b="0" i="0" dirty="0">
              <a:effectLst/>
              <a:latin typeface="+mj-lt"/>
            </a:endParaRPr>
          </a:p>
          <a:p>
            <a:pPr algn="l">
              <a:lnSpc>
                <a:spcPts val="2040"/>
              </a:lnSpc>
            </a:pPr>
            <a:endParaRPr lang="en-US" sz="1200" b="0" i="0" dirty="0">
              <a:effectLst/>
              <a:latin typeface="+mj-lt"/>
            </a:endParaRPr>
          </a:p>
        </p:txBody>
      </p:sp>
      <p:pic>
        <p:nvPicPr>
          <p:cNvPr id="5" name="Picture 4" descr="A logo of a touch chat&#10;&#10;Description automatically generated">
            <a:extLst>
              <a:ext uri="{FF2B5EF4-FFF2-40B4-BE49-F238E27FC236}">
                <a16:creationId xmlns:a16="http://schemas.microsoft.com/office/drawing/2014/main" id="{AAC22A79-138B-9012-A951-EB0F90C5B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766" y="237202"/>
            <a:ext cx="1638300" cy="1524000"/>
          </a:xfrm>
          <a:prstGeom prst="rect">
            <a:avLst/>
          </a:prstGeom>
        </p:spPr>
      </p:pic>
    </p:spTree>
    <p:extLst>
      <p:ext uri="{BB962C8B-B14F-4D97-AF65-F5344CB8AC3E}">
        <p14:creationId xmlns:p14="http://schemas.microsoft.com/office/powerpoint/2010/main" val="37428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920D9912-2940-86A7-597D-B70AE7F0C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06978" cy="6858000"/>
          </a:xfrm>
          <a:prstGeom prst="rect">
            <a:avLst/>
          </a:prstGeom>
        </p:spPr>
      </p:pic>
      <p:pic>
        <p:nvPicPr>
          <p:cNvPr id="5" name="Picture 4" descr="A chart with different symbols&#10;&#10;Description automatically generated with medium confidence">
            <a:extLst>
              <a:ext uri="{FF2B5EF4-FFF2-40B4-BE49-F238E27FC236}">
                <a16:creationId xmlns:a16="http://schemas.microsoft.com/office/drawing/2014/main" id="{F2E1FADF-B1FB-EEAE-54DE-5817B455E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792" y="0"/>
            <a:ext cx="3450703" cy="6858000"/>
          </a:xfrm>
          <a:prstGeom prst="rect">
            <a:avLst/>
          </a:prstGeom>
        </p:spPr>
      </p:pic>
      <p:pic>
        <p:nvPicPr>
          <p:cNvPr id="9" name="Picture 8" descr="A screenshot of a phone&#10;&#10;Description automatically generated">
            <a:extLst>
              <a:ext uri="{FF2B5EF4-FFF2-40B4-BE49-F238E27FC236}">
                <a16:creationId xmlns:a16="http://schemas.microsoft.com/office/drawing/2014/main" id="{19AAEAB4-CE6E-608A-7B75-3EDF70963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310" y="0"/>
            <a:ext cx="3160690" cy="6858000"/>
          </a:xfrm>
          <a:prstGeom prst="rect">
            <a:avLst/>
          </a:prstGeom>
        </p:spPr>
      </p:pic>
    </p:spTree>
    <p:extLst>
      <p:ext uri="{BB962C8B-B14F-4D97-AF65-F5344CB8AC3E}">
        <p14:creationId xmlns:p14="http://schemas.microsoft.com/office/powerpoint/2010/main" val="3878314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F606B-3FDC-94A4-2DFC-ED7FBF75D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6BE37-E4AE-1243-4E3C-798FAD97E804}"/>
              </a:ext>
            </a:extLst>
          </p:cNvPr>
          <p:cNvSpPr>
            <a:spLocks noGrp="1"/>
          </p:cNvSpPr>
          <p:nvPr>
            <p:ph type="title"/>
          </p:nvPr>
        </p:nvSpPr>
        <p:spPr/>
        <p:txBody>
          <a:bodyPr/>
          <a:lstStyle/>
          <a:p>
            <a:pPr algn="ctr"/>
            <a:r>
              <a:rPr lang="en-US" dirty="0"/>
              <a:t>QUESTIONS?</a:t>
            </a:r>
          </a:p>
        </p:txBody>
      </p:sp>
      <p:sp>
        <p:nvSpPr>
          <p:cNvPr id="3" name="Content Placeholder 2">
            <a:extLst>
              <a:ext uri="{FF2B5EF4-FFF2-40B4-BE49-F238E27FC236}">
                <a16:creationId xmlns:a16="http://schemas.microsoft.com/office/drawing/2014/main" id="{263C52B4-FA55-5442-71D9-798B86E6B411}"/>
              </a:ext>
            </a:extLst>
          </p:cNvPr>
          <p:cNvSpPr>
            <a:spLocks noGrp="1"/>
          </p:cNvSpPr>
          <p:nvPr>
            <p:ph idx="1"/>
          </p:nvPr>
        </p:nvSpPr>
        <p:spPr/>
        <p:txBody>
          <a:bodyPr>
            <a:normAutofit/>
          </a:bodyPr>
          <a:lstStyle/>
          <a:p>
            <a:r>
              <a:rPr lang="en-US" sz="2400" dirty="0"/>
              <a:t>See you next time – </a:t>
            </a:r>
            <a:r>
              <a:rPr lang="en-US" sz="2400" b="1" u="sng" dirty="0">
                <a:solidFill>
                  <a:srgbClr val="FF0000"/>
                </a:solidFill>
              </a:rPr>
              <a:t>Wednesday, June 3</a:t>
            </a:r>
            <a:r>
              <a:rPr lang="en-US" sz="2400" b="1" u="sng" baseline="30000" dirty="0">
                <a:solidFill>
                  <a:srgbClr val="FF0000"/>
                </a:solidFill>
              </a:rPr>
              <a:t>rd</a:t>
            </a:r>
            <a:r>
              <a:rPr lang="en-US" sz="2400" b="1" u="sng" dirty="0">
                <a:solidFill>
                  <a:srgbClr val="FF0000"/>
                </a:solidFill>
              </a:rPr>
              <a:t> @4pm EST</a:t>
            </a:r>
            <a:r>
              <a:rPr lang="en-US" sz="2400" dirty="0"/>
              <a:t>.</a:t>
            </a:r>
          </a:p>
        </p:txBody>
      </p:sp>
      <p:pic>
        <p:nvPicPr>
          <p:cNvPr id="1026" name="Picture 2" descr="Download Question Mark, Question, Response. Royalty-Free Stock Illustration  Image - Pixabay">
            <a:extLst>
              <a:ext uri="{FF2B5EF4-FFF2-40B4-BE49-F238E27FC236}">
                <a16:creationId xmlns:a16="http://schemas.microsoft.com/office/drawing/2014/main" id="{3B692248-EBA8-1AB1-5F4A-5DD8EBBB0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310" y="404054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4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CD68-319E-47EB-BB4E-1B8C66BC30C5}"/>
              </a:ext>
            </a:extLst>
          </p:cNvPr>
          <p:cNvSpPr>
            <a:spLocks noGrp="1"/>
          </p:cNvSpPr>
          <p:nvPr>
            <p:ph type="title"/>
          </p:nvPr>
        </p:nvSpPr>
        <p:spPr/>
        <p:txBody>
          <a:bodyPr/>
          <a:lstStyle/>
          <a:p>
            <a:pPr algn="ctr"/>
            <a:r>
              <a:rPr lang="en-US" sz="4800" dirty="0"/>
              <a:t>What is AAC?</a:t>
            </a:r>
          </a:p>
        </p:txBody>
      </p:sp>
      <p:sp>
        <p:nvSpPr>
          <p:cNvPr id="3" name="Content Placeholder 2">
            <a:extLst>
              <a:ext uri="{FF2B5EF4-FFF2-40B4-BE49-F238E27FC236}">
                <a16:creationId xmlns:a16="http://schemas.microsoft.com/office/drawing/2014/main" id="{5C0CF4DA-E93E-434B-B44A-BBA6683EB683}"/>
              </a:ext>
            </a:extLst>
          </p:cNvPr>
          <p:cNvSpPr>
            <a:spLocks noGrp="1"/>
          </p:cNvSpPr>
          <p:nvPr>
            <p:ph idx="1"/>
          </p:nvPr>
        </p:nvSpPr>
        <p:spPr>
          <a:xfrm>
            <a:off x="448493" y="3221665"/>
            <a:ext cx="12157880" cy="3636335"/>
          </a:xfrm>
        </p:spPr>
        <p:txBody>
          <a:bodyPr>
            <a:noAutofit/>
          </a:bodyPr>
          <a:lstStyle/>
          <a:p>
            <a:r>
              <a:rPr lang="en-US" sz="1400" b="1" dirty="0">
                <a:solidFill>
                  <a:srgbClr val="FF0000"/>
                </a:solidFill>
              </a:rPr>
              <a:t>Aided </a:t>
            </a:r>
            <a:r>
              <a:rPr lang="en-US" sz="1400" dirty="0"/>
              <a:t>(require some form of external tool)</a:t>
            </a:r>
          </a:p>
          <a:p>
            <a:r>
              <a:rPr lang="en-US" sz="1400" b="1" dirty="0">
                <a:solidFill>
                  <a:srgbClr val="FF0000"/>
                </a:solidFill>
              </a:rPr>
              <a:t>Nonelectronic</a:t>
            </a:r>
            <a:r>
              <a:rPr lang="en-US" sz="1400" dirty="0"/>
              <a:t>  (“low tech”)</a:t>
            </a:r>
          </a:p>
          <a:p>
            <a:pPr lvl="1"/>
            <a:r>
              <a:rPr lang="en-US" sz="1400" dirty="0"/>
              <a:t>Communication boards/books</a:t>
            </a:r>
          </a:p>
          <a:p>
            <a:pPr lvl="1"/>
            <a:r>
              <a:rPr lang="en-US" sz="1400" dirty="0"/>
              <a:t>Objects, pictures, photographs</a:t>
            </a:r>
          </a:p>
          <a:p>
            <a:pPr lvl="1"/>
            <a:r>
              <a:rPr lang="en-US" sz="1400" dirty="0"/>
              <a:t>Visual schedules</a:t>
            </a:r>
          </a:p>
          <a:p>
            <a:pPr lvl="1"/>
            <a:r>
              <a:rPr lang="en-US" sz="1400" dirty="0"/>
              <a:t>Writing</a:t>
            </a:r>
          </a:p>
          <a:p>
            <a:r>
              <a:rPr lang="en-US" sz="1400" b="1" dirty="0">
                <a:solidFill>
                  <a:srgbClr val="FF0000"/>
                </a:solidFill>
              </a:rPr>
              <a:t>Electronic forms </a:t>
            </a:r>
            <a:r>
              <a:rPr lang="en-US" sz="1400" dirty="0"/>
              <a:t>“high tech”</a:t>
            </a:r>
          </a:p>
          <a:p>
            <a:pPr lvl="1"/>
            <a:r>
              <a:rPr lang="en-US" sz="1400" dirty="0"/>
              <a:t>Computer/tablet/smartphone</a:t>
            </a:r>
          </a:p>
          <a:p>
            <a:pPr lvl="2"/>
            <a:r>
              <a:rPr lang="en-US" dirty="0"/>
              <a:t>Communication apps, such as AAC software</a:t>
            </a:r>
          </a:p>
          <a:p>
            <a:pPr lvl="2"/>
            <a:r>
              <a:rPr lang="en-US" dirty="0"/>
              <a:t>Text-to-speech features</a:t>
            </a:r>
          </a:p>
          <a:p>
            <a:pPr lvl="2"/>
            <a:r>
              <a:rPr lang="en-US" dirty="0"/>
              <a:t>Texting</a:t>
            </a:r>
          </a:p>
          <a:p>
            <a:pPr lvl="2"/>
            <a:r>
              <a:rPr lang="en-US" dirty="0"/>
              <a:t>Drawing/writing using a tablet</a:t>
            </a:r>
          </a:p>
          <a:p>
            <a:pPr lvl="1"/>
            <a:r>
              <a:rPr lang="en-US" sz="1400" dirty="0"/>
              <a:t>Speech Generating Devices (SGDs)</a:t>
            </a:r>
          </a:p>
          <a:p>
            <a:endParaRPr lang="en-US" sz="1400" dirty="0"/>
          </a:p>
          <a:p>
            <a:endParaRPr lang="en-US" sz="1400" dirty="0"/>
          </a:p>
          <a:p>
            <a:endParaRPr lang="en-US" sz="1400" dirty="0"/>
          </a:p>
        </p:txBody>
      </p:sp>
      <p:pic>
        <p:nvPicPr>
          <p:cNvPr id="8194" name="Picture 2" descr="Augmentative and Alternative Communication (AAC) – Creative Solutions for  Hope">
            <a:extLst>
              <a:ext uri="{FF2B5EF4-FFF2-40B4-BE49-F238E27FC236}">
                <a16:creationId xmlns:a16="http://schemas.microsoft.com/office/drawing/2014/main" id="{64606B9A-8585-46C7-96C9-D31706BC6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102" y="2012947"/>
            <a:ext cx="22764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AC in classrooms | The Spectronics Blog">
            <a:extLst>
              <a:ext uri="{FF2B5EF4-FFF2-40B4-BE49-F238E27FC236}">
                <a16:creationId xmlns:a16="http://schemas.microsoft.com/office/drawing/2014/main" id="{3F17798C-19B4-4BE6-A6A7-41B31B63B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6615" y="4516436"/>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50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7F09-B0CA-4149-8FE4-7D44D8E531F8}"/>
              </a:ext>
            </a:extLst>
          </p:cNvPr>
          <p:cNvSpPr>
            <a:spLocks noGrp="1"/>
          </p:cNvSpPr>
          <p:nvPr>
            <p:ph type="title"/>
          </p:nvPr>
        </p:nvSpPr>
        <p:spPr/>
        <p:txBody>
          <a:bodyPr/>
          <a:lstStyle/>
          <a:p>
            <a:pPr algn="ctr"/>
            <a:r>
              <a:rPr lang="en-US" sz="4800" dirty="0"/>
              <a:t>AAC and Aphasia</a:t>
            </a:r>
          </a:p>
        </p:txBody>
      </p:sp>
      <p:sp>
        <p:nvSpPr>
          <p:cNvPr id="3" name="Content Placeholder 2">
            <a:extLst>
              <a:ext uri="{FF2B5EF4-FFF2-40B4-BE49-F238E27FC236}">
                <a16:creationId xmlns:a16="http://schemas.microsoft.com/office/drawing/2014/main" id="{8E764316-5F79-4DEE-B5CC-E4847C4EF9D1}"/>
              </a:ext>
            </a:extLst>
          </p:cNvPr>
          <p:cNvSpPr>
            <a:spLocks noGrp="1"/>
          </p:cNvSpPr>
          <p:nvPr>
            <p:ph idx="1"/>
          </p:nvPr>
        </p:nvSpPr>
        <p:spPr>
          <a:xfrm>
            <a:off x="818712" y="2968974"/>
            <a:ext cx="10554574" cy="3636511"/>
          </a:xfrm>
        </p:spPr>
        <p:txBody>
          <a:bodyPr>
            <a:normAutofit/>
          </a:bodyPr>
          <a:lstStyle/>
          <a:p>
            <a:r>
              <a:rPr lang="en-US" sz="2400" b="1" dirty="0">
                <a:solidFill>
                  <a:srgbClr val="FF0000"/>
                </a:solidFill>
              </a:rPr>
              <a:t>A system</a:t>
            </a:r>
            <a:r>
              <a:rPr lang="en-US" sz="2400" dirty="0"/>
              <a:t>, not a device</a:t>
            </a:r>
          </a:p>
          <a:p>
            <a:r>
              <a:rPr lang="en-US" sz="2400" dirty="0"/>
              <a:t>Needs to be multifaceted and part of a communication system</a:t>
            </a:r>
          </a:p>
          <a:p>
            <a:r>
              <a:rPr lang="en-US" sz="2200" dirty="0"/>
              <a:t>Benefit from strategies that provide redundancy through multiple modalities</a:t>
            </a:r>
          </a:p>
        </p:txBody>
      </p:sp>
      <p:pic>
        <p:nvPicPr>
          <p:cNvPr id="9218" name="Picture 2" descr="Comprehension of Single Versus Combined Modality Information by People With  Aphasia | American Journal of Speech-Language Pathology">
            <a:extLst>
              <a:ext uri="{FF2B5EF4-FFF2-40B4-BE49-F238E27FC236}">
                <a16:creationId xmlns:a16="http://schemas.microsoft.com/office/drawing/2014/main" id="{92BD1412-879E-43FA-8D71-40346BEE6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048" y="2222287"/>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5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1BA1-90C7-46FD-A4A7-8E2FF3C3197D}"/>
              </a:ext>
            </a:extLst>
          </p:cNvPr>
          <p:cNvSpPr>
            <a:spLocks noGrp="1"/>
          </p:cNvSpPr>
          <p:nvPr>
            <p:ph type="title"/>
          </p:nvPr>
        </p:nvSpPr>
        <p:spPr/>
        <p:txBody>
          <a:bodyPr/>
          <a:lstStyle/>
          <a:p>
            <a:r>
              <a:rPr lang="en-US" dirty="0"/>
              <a:t>Revisiting Role of AAC in Aphasia Rehab</a:t>
            </a:r>
          </a:p>
        </p:txBody>
      </p:sp>
      <p:graphicFrame>
        <p:nvGraphicFramePr>
          <p:cNvPr id="8" name="Content Placeholder 2">
            <a:extLst>
              <a:ext uri="{FF2B5EF4-FFF2-40B4-BE49-F238E27FC236}">
                <a16:creationId xmlns:a16="http://schemas.microsoft.com/office/drawing/2014/main" id="{4DC7C5C5-3D34-0FE9-DBB6-BDD2B4451636}"/>
              </a:ext>
            </a:extLst>
          </p:cNvPr>
          <p:cNvGraphicFramePr>
            <a:graphicFrameLocks noGrp="1"/>
          </p:cNvGraphicFramePr>
          <p:nvPr>
            <p:ph idx="1"/>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662BAB0-FE4C-A67E-2458-8E063D704EA2}"/>
              </a:ext>
            </a:extLst>
          </p:cNvPr>
          <p:cNvSpPr txBox="1"/>
          <p:nvPr/>
        </p:nvSpPr>
        <p:spPr>
          <a:xfrm>
            <a:off x="6096000" y="6410812"/>
            <a:ext cx="4661647" cy="369332"/>
          </a:xfrm>
          <a:prstGeom prst="rect">
            <a:avLst/>
          </a:prstGeom>
          <a:noFill/>
        </p:spPr>
        <p:txBody>
          <a:bodyPr wrap="square" rtlCol="0">
            <a:spAutoFit/>
          </a:bodyPr>
          <a:lstStyle/>
          <a:p>
            <a:r>
              <a:rPr lang="en-US" dirty="0"/>
              <a:t>Dietz, Wallace &amp; </a:t>
            </a:r>
            <a:r>
              <a:rPr lang="en-US" dirty="0" err="1"/>
              <a:t>Weissling</a:t>
            </a:r>
            <a:r>
              <a:rPr lang="en-US" dirty="0"/>
              <a:t> 2020</a:t>
            </a:r>
          </a:p>
        </p:txBody>
      </p:sp>
    </p:spTree>
    <p:extLst>
      <p:ext uri="{BB962C8B-B14F-4D97-AF65-F5344CB8AC3E}">
        <p14:creationId xmlns:p14="http://schemas.microsoft.com/office/powerpoint/2010/main" val="19515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C6D-FE05-8529-5F5D-D407D2577F7E}"/>
              </a:ext>
            </a:extLst>
          </p:cNvPr>
          <p:cNvSpPr>
            <a:spLocks noGrp="1"/>
          </p:cNvSpPr>
          <p:nvPr>
            <p:ph type="title"/>
          </p:nvPr>
        </p:nvSpPr>
        <p:spPr/>
        <p:txBody>
          <a:bodyPr/>
          <a:lstStyle/>
          <a:p>
            <a:r>
              <a:rPr lang="en-US" dirty="0"/>
              <a:t>Common Questions About AAC/Aphasia</a:t>
            </a:r>
          </a:p>
        </p:txBody>
      </p:sp>
      <p:sp>
        <p:nvSpPr>
          <p:cNvPr id="3" name="Content Placeholder 2">
            <a:extLst>
              <a:ext uri="{FF2B5EF4-FFF2-40B4-BE49-F238E27FC236}">
                <a16:creationId xmlns:a16="http://schemas.microsoft.com/office/drawing/2014/main" id="{825B6461-ECBC-3BA7-01F8-508C4BA4BE5D}"/>
              </a:ext>
            </a:extLst>
          </p:cNvPr>
          <p:cNvSpPr>
            <a:spLocks noGrp="1"/>
          </p:cNvSpPr>
          <p:nvPr>
            <p:ph idx="1"/>
          </p:nvPr>
        </p:nvSpPr>
        <p:spPr/>
        <p:txBody>
          <a:bodyPr>
            <a:normAutofit/>
          </a:bodyPr>
          <a:lstStyle/>
          <a:p>
            <a:r>
              <a:rPr lang="en-US" sz="2400" dirty="0"/>
              <a:t>Does insurance cover AAC, or are there other coverage options?</a:t>
            </a:r>
          </a:p>
          <a:p>
            <a:pPr marL="0" indent="0">
              <a:buNone/>
            </a:pPr>
            <a:endParaRPr lang="en-US" sz="2400" dirty="0"/>
          </a:p>
          <a:p>
            <a:r>
              <a:rPr lang="en-US" sz="2400" dirty="0"/>
              <a:t>Why can AAC be difficult for people with Aphasia?</a:t>
            </a:r>
          </a:p>
          <a:p>
            <a:pPr marL="0" indent="0">
              <a:buNone/>
            </a:pPr>
            <a:endParaRPr lang="en-US" sz="2400" dirty="0"/>
          </a:p>
          <a:p>
            <a:r>
              <a:rPr lang="en-US" sz="2400" dirty="0"/>
              <a:t>Will using AAC make my loved one with Aphasia talk less or become lazy with communication?</a:t>
            </a:r>
          </a:p>
        </p:txBody>
      </p:sp>
    </p:spTree>
    <p:extLst>
      <p:ext uri="{BB962C8B-B14F-4D97-AF65-F5344CB8AC3E}">
        <p14:creationId xmlns:p14="http://schemas.microsoft.com/office/powerpoint/2010/main" val="137389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8BA2-511F-CA9E-744A-95FE2CDFF158}"/>
              </a:ext>
            </a:extLst>
          </p:cNvPr>
          <p:cNvSpPr>
            <a:spLocks noGrp="1"/>
          </p:cNvSpPr>
          <p:nvPr>
            <p:ph type="title"/>
          </p:nvPr>
        </p:nvSpPr>
        <p:spPr>
          <a:xfrm>
            <a:off x="810000" y="447188"/>
            <a:ext cx="10571998" cy="970450"/>
          </a:xfrm>
        </p:spPr>
        <p:txBody>
          <a:bodyPr>
            <a:normAutofit/>
          </a:bodyPr>
          <a:lstStyle/>
          <a:p>
            <a:pPr algn="ctr"/>
            <a:r>
              <a:rPr lang="en-US" dirty="0"/>
              <a:t>Insurance and AAC</a:t>
            </a:r>
          </a:p>
        </p:txBody>
      </p:sp>
      <p:sp>
        <p:nvSpPr>
          <p:cNvPr id="3" name="Content Placeholder 2">
            <a:extLst>
              <a:ext uri="{FF2B5EF4-FFF2-40B4-BE49-F238E27FC236}">
                <a16:creationId xmlns:a16="http://schemas.microsoft.com/office/drawing/2014/main" id="{7A401541-C6A8-6E38-58B6-7D81C03641AE}"/>
              </a:ext>
            </a:extLst>
          </p:cNvPr>
          <p:cNvSpPr>
            <a:spLocks noGrp="1"/>
          </p:cNvSpPr>
          <p:nvPr>
            <p:ph idx="1"/>
          </p:nvPr>
        </p:nvSpPr>
        <p:spPr>
          <a:xfrm>
            <a:off x="818713" y="2413000"/>
            <a:ext cx="3835583" cy="3632200"/>
          </a:xfrm>
        </p:spPr>
        <p:txBody>
          <a:bodyPr>
            <a:normAutofit/>
          </a:bodyPr>
          <a:lstStyle/>
          <a:p>
            <a:pPr>
              <a:lnSpc>
                <a:spcPct val="90000"/>
              </a:lnSpc>
            </a:pPr>
            <a:r>
              <a:rPr lang="en-US" sz="1200" b="1" dirty="0">
                <a:solidFill>
                  <a:srgbClr val="FF0000"/>
                </a:solidFill>
              </a:rPr>
              <a:t>Insurance</a:t>
            </a:r>
            <a:r>
              <a:rPr lang="en-US" sz="1200" dirty="0">
                <a:solidFill>
                  <a:srgbClr val="FF0000"/>
                </a:solidFill>
              </a:rPr>
              <a:t> </a:t>
            </a:r>
            <a:r>
              <a:rPr lang="en-US" sz="1200" dirty="0"/>
              <a:t>can cover AAC devices</a:t>
            </a:r>
          </a:p>
          <a:p>
            <a:pPr>
              <a:lnSpc>
                <a:spcPct val="90000"/>
              </a:lnSpc>
            </a:pPr>
            <a:r>
              <a:rPr lang="en-US" sz="1200" b="1" dirty="0">
                <a:solidFill>
                  <a:srgbClr val="FF0000"/>
                </a:solidFill>
              </a:rPr>
              <a:t>Depends on:</a:t>
            </a:r>
          </a:p>
          <a:p>
            <a:pPr lvl="1">
              <a:lnSpc>
                <a:spcPct val="90000"/>
              </a:lnSpc>
            </a:pPr>
            <a:r>
              <a:rPr lang="en-US" sz="1200" dirty="0"/>
              <a:t>Insurance plan</a:t>
            </a:r>
          </a:p>
          <a:p>
            <a:pPr lvl="1">
              <a:lnSpc>
                <a:spcPct val="90000"/>
              </a:lnSpc>
            </a:pPr>
            <a:r>
              <a:rPr lang="en-US" sz="1200" dirty="0"/>
              <a:t>Medical necessity</a:t>
            </a:r>
          </a:p>
          <a:p>
            <a:pPr lvl="1">
              <a:lnSpc>
                <a:spcPct val="90000"/>
              </a:lnSpc>
            </a:pPr>
            <a:r>
              <a:rPr lang="en-US" sz="1200" dirty="0"/>
              <a:t>Proper documentation</a:t>
            </a:r>
          </a:p>
          <a:p>
            <a:pPr>
              <a:lnSpc>
                <a:spcPct val="90000"/>
              </a:lnSpc>
            </a:pPr>
            <a:r>
              <a:rPr lang="en-US" sz="1200" dirty="0"/>
              <a:t>Some states offer additional funding through </a:t>
            </a:r>
            <a:r>
              <a:rPr lang="en-US" sz="1200" b="1" dirty="0">
                <a:solidFill>
                  <a:srgbClr val="FF0000"/>
                </a:solidFill>
              </a:rPr>
              <a:t>disability waivers</a:t>
            </a:r>
            <a:r>
              <a:rPr lang="en-US" sz="1200" dirty="0"/>
              <a:t>, which can supplement Medicaid or private insurance coverage</a:t>
            </a:r>
          </a:p>
          <a:p>
            <a:pPr>
              <a:lnSpc>
                <a:spcPct val="90000"/>
              </a:lnSpc>
            </a:pPr>
            <a:r>
              <a:rPr lang="en-US" sz="1200" dirty="0"/>
              <a:t>There are several </a:t>
            </a:r>
            <a:r>
              <a:rPr lang="en-US" sz="1200" b="1" dirty="0">
                <a:solidFill>
                  <a:srgbClr val="FF0000"/>
                </a:solidFill>
              </a:rPr>
              <a:t>grants</a:t>
            </a:r>
            <a:r>
              <a:rPr lang="en-US" sz="1200" dirty="0">
                <a:solidFill>
                  <a:srgbClr val="FF0000"/>
                </a:solidFill>
              </a:rPr>
              <a:t> </a:t>
            </a:r>
            <a:r>
              <a:rPr lang="en-US" sz="1200" dirty="0"/>
              <a:t>available that support AAC needs – keep an eye on resources listing these grants, as they are updated frequently and new opportunities arise</a:t>
            </a:r>
          </a:p>
          <a:p>
            <a:pPr>
              <a:lnSpc>
                <a:spcPct val="90000"/>
              </a:lnSpc>
            </a:pPr>
            <a:r>
              <a:rPr lang="en-US" sz="1200" b="1" dirty="0">
                <a:solidFill>
                  <a:srgbClr val="FF0000"/>
                </a:solidFill>
              </a:rPr>
              <a:t>State Vocational Rehab </a:t>
            </a:r>
            <a:r>
              <a:rPr lang="en-US" sz="1200" dirty="0"/>
              <a:t>offices can assist you in obtaining funding for your AAC device</a:t>
            </a:r>
          </a:p>
        </p:txBody>
      </p:sp>
      <p:pic>
        <p:nvPicPr>
          <p:cNvPr id="3074" name="Picture 2" descr="AAC Funding Sources - NWACS">
            <a:extLst>
              <a:ext uri="{FF2B5EF4-FFF2-40B4-BE49-F238E27FC236}">
                <a16:creationId xmlns:a16="http://schemas.microsoft.com/office/drawing/2014/main" id="{3B022819-D6F5-AA97-1FB9-AD855B55D8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56752" y="2413000"/>
            <a:ext cx="5567547" cy="371633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28C1-C672-607B-5FE0-52C523E58087}"/>
              </a:ext>
            </a:extLst>
          </p:cNvPr>
          <p:cNvSpPr>
            <a:spLocks noGrp="1"/>
          </p:cNvSpPr>
          <p:nvPr>
            <p:ph type="title"/>
          </p:nvPr>
        </p:nvSpPr>
        <p:spPr/>
        <p:txBody>
          <a:bodyPr/>
          <a:lstStyle/>
          <a:p>
            <a:pPr algn="ctr"/>
            <a:r>
              <a:rPr lang="en-US" dirty="0"/>
              <a:t>AAC Challenges in Aphasia</a:t>
            </a:r>
          </a:p>
        </p:txBody>
      </p:sp>
      <p:sp>
        <p:nvSpPr>
          <p:cNvPr id="3" name="Content Placeholder 2">
            <a:extLst>
              <a:ext uri="{FF2B5EF4-FFF2-40B4-BE49-F238E27FC236}">
                <a16:creationId xmlns:a16="http://schemas.microsoft.com/office/drawing/2014/main" id="{28EF58E1-459F-1115-E9CF-3DD33E362279}"/>
              </a:ext>
            </a:extLst>
          </p:cNvPr>
          <p:cNvSpPr>
            <a:spLocks noGrp="1"/>
          </p:cNvSpPr>
          <p:nvPr>
            <p:ph idx="1"/>
          </p:nvPr>
        </p:nvSpPr>
        <p:spPr>
          <a:xfrm>
            <a:off x="818712" y="2774301"/>
            <a:ext cx="10554574" cy="3636511"/>
          </a:xfrm>
        </p:spPr>
        <p:txBody>
          <a:bodyPr>
            <a:noAutofit/>
          </a:bodyPr>
          <a:lstStyle/>
          <a:p>
            <a:r>
              <a:rPr lang="en-US" sz="1600" b="1" dirty="0">
                <a:solidFill>
                  <a:srgbClr val="FF0000"/>
                </a:solidFill>
              </a:rPr>
              <a:t>Why can AAC be difficult for people with Aphasia?</a:t>
            </a:r>
          </a:p>
          <a:p>
            <a:pPr lvl="1"/>
            <a:r>
              <a:rPr lang="en-US" dirty="0"/>
              <a:t>Takes </a:t>
            </a:r>
            <a:r>
              <a:rPr lang="en-US" b="1" u="sng" dirty="0">
                <a:solidFill>
                  <a:srgbClr val="FF0000"/>
                </a:solidFill>
              </a:rPr>
              <a:t>time</a:t>
            </a:r>
            <a:r>
              <a:rPr lang="en-US" dirty="0"/>
              <a:t> and </a:t>
            </a:r>
            <a:r>
              <a:rPr lang="en-US" b="1" u="sng" dirty="0">
                <a:solidFill>
                  <a:srgbClr val="FF0000"/>
                </a:solidFill>
              </a:rPr>
              <a:t>patience</a:t>
            </a:r>
            <a:r>
              <a:rPr lang="en-US" dirty="0"/>
              <a:t> to find the RIGHT option (Aphasia is different for everyone)</a:t>
            </a:r>
          </a:p>
          <a:p>
            <a:pPr lvl="1"/>
            <a:r>
              <a:rPr lang="en-US" b="1" u="sng" dirty="0">
                <a:solidFill>
                  <a:srgbClr val="FF0000"/>
                </a:solidFill>
              </a:rPr>
              <a:t>Visual challenges </a:t>
            </a:r>
            <a:r>
              <a:rPr lang="en-US" dirty="0"/>
              <a:t>may be present (neglect, field cuts, visual processing, etc.)</a:t>
            </a:r>
          </a:p>
          <a:p>
            <a:pPr lvl="2"/>
            <a:r>
              <a:rPr lang="en-US" sz="1600" dirty="0"/>
              <a:t>May not know what the symbol or picture represents</a:t>
            </a:r>
          </a:p>
          <a:p>
            <a:pPr lvl="1"/>
            <a:r>
              <a:rPr lang="en-US" b="1" u="sng" dirty="0">
                <a:solidFill>
                  <a:srgbClr val="FF0000"/>
                </a:solidFill>
              </a:rPr>
              <a:t>Semantic deficits</a:t>
            </a:r>
            <a:r>
              <a:rPr lang="en-US" dirty="0"/>
              <a:t> make categorization challenging (i.e. selecting a picture of a CUP to correspond with “thirst” may be difficult)</a:t>
            </a:r>
          </a:p>
          <a:p>
            <a:pPr lvl="1"/>
            <a:r>
              <a:rPr lang="en-US" b="1" u="sng" dirty="0">
                <a:solidFill>
                  <a:srgbClr val="FF0000"/>
                </a:solidFill>
              </a:rPr>
              <a:t>Cognitive deficits</a:t>
            </a:r>
            <a:r>
              <a:rPr lang="en-US" dirty="0"/>
              <a:t> may make it hard – attention/memory/executive functioning</a:t>
            </a:r>
          </a:p>
          <a:p>
            <a:pPr lvl="2"/>
            <a:r>
              <a:rPr lang="en-US" sz="1600" dirty="0"/>
              <a:t>Hard to follow instructions, remember sequences, and navigate a complex AAC system</a:t>
            </a:r>
          </a:p>
          <a:p>
            <a:pPr lvl="1"/>
            <a:r>
              <a:rPr lang="en-US" b="1" u="sng" dirty="0">
                <a:solidFill>
                  <a:srgbClr val="FF0000"/>
                </a:solidFill>
              </a:rPr>
              <a:t>Training and generalization limitations </a:t>
            </a:r>
            <a:r>
              <a:rPr lang="en-US" dirty="0"/>
              <a:t>– instruction often limited to controlled settings, so skills may not transfer to everyday environments, leaving PWA unable to use AAC in real-world situations</a:t>
            </a:r>
          </a:p>
          <a:p>
            <a:r>
              <a:rPr lang="en-US" sz="1600" b="1" i="1" dirty="0">
                <a:solidFill>
                  <a:srgbClr val="FF0000"/>
                </a:solidFill>
              </a:rPr>
              <a:t>For AAC to be a success</a:t>
            </a:r>
            <a:r>
              <a:rPr lang="en-US" sz="1600" dirty="0"/>
              <a:t>, need to have personalized and context appropriate tools, ongoing training, and strong communication partner support.</a:t>
            </a:r>
          </a:p>
          <a:p>
            <a:pPr marL="457200" lvl="1" indent="0">
              <a:buNone/>
            </a:pPr>
            <a:endParaRPr lang="en-US" dirty="0"/>
          </a:p>
          <a:p>
            <a:pPr lvl="1"/>
            <a:endParaRPr lang="en-US" dirty="0"/>
          </a:p>
        </p:txBody>
      </p:sp>
    </p:spTree>
    <p:extLst>
      <p:ext uri="{BB962C8B-B14F-4D97-AF65-F5344CB8AC3E}">
        <p14:creationId xmlns:p14="http://schemas.microsoft.com/office/powerpoint/2010/main" val="386906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13968</TotalTime>
  <Words>2652</Words>
  <Application>Microsoft Office PowerPoint</Application>
  <PresentationFormat>Widescreen</PresentationFormat>
  <Paragraphs>240</Paragraphs>
  <Slides>32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Century Gothic</vt:lpstr>
      <vt:lpstr>Helvetica Neue</vt:lpstr>
      <vt:lpstr>Roboto</vt:lpstr>
      <vt:lpstr>Wingdings</vt:lpstr>
      <vt:lpstr>Wingdings 2</vt:lpstr>
      <vt:lpstr>Quotable</vt:lpstr>
      <vt:lpstr>Technology and Supports for Aphasia</vt:lpstr>
      <vt:lpstr>What is AAC?</vt:lpstr>
      <vt:lpstr>What is AAC?</vt:lpstr>
      <vt:lpstr>What is AAC?</vt:lpstr>
      <vt:lpstr>AAC and Aphasia</vt:lpstr>
      <vt:lpstr>Revisiting Role of AAC in Aphasia Rehab</vt:lpstr>
      <vt:lpstr>Common Questions About AAC/Aphasia</vt:lpstr>
      <vt:lpstr>Insurance and AAC</vt:lpstr>
      <vt:lpstr>AAC Challenges in Aphasia</vt:lpstr>
      <vt:lpstr>AAC = less talking?</vt:lpstr>
      <vt:lpstr>Some AAC Programs</vt:lpstr>
      <vt:lpstr>                       Proloquo2go:              Tap symbols. Type words. Speak.  </vt:lpstr>
      <vt:lpstr>PowerPoint Presentation</vt:lpstr>
      <vt:lpstr>Proloquo4Text AAC Text-to-speech communication</vt:lpstr>
      <vt:lpstr>PowerPoint Presentation</vt:lpstr>
      <vt:lpstr>TD Snap</vt:lpstr>
      <vt:lpstr>TD Snap</vt:lpstr>
      <vt:lpstr>SpeechAssistant</vt:lpstr>
      <vt:lpstr>SpeechAssistant</vt:lpstr>
      <vt:lpstr>SpeechAssistant </vt:lpstr>
      <vt:lpstr>SpeechAssistant </vt:lpstr>
      <vt:lpstr>PowerPoint Presentation</vt:lpstr>
      <vt:lpstr>PowerPoint Presentation</vt:lpstr>
      <vt:lpstr>PowerPoint Presentation</vt:lpstr>
      <vt:lpstr>PowerPoint Presentation</vt:lpstr>
      <vt:lpstr>ClaroCom</vt:lpstr>
      <vt:lpstr>PowerPoint Presentation</vt:lpstr>
      <vt:lpstr>PowerPoint Presentation</vt:lpstr>
      <vt:lpstr>ClaroCom vs ClaroCom Pro </vt:lpstr>
      <vt:lpstr>TouchChat</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Brooke Lang</dc:creator>
  <cp:lastModifiedBy>Brooke Lang</cp:lastModifiedBy>
  <cp:revision>5</cp:revision>
  <dcterms:created xsi:type="dcterms:W3CDTF">2025-01-15T12:48:12Z</dcterms:created>
  <dcterms:modified xsi:type="dcterms:W3CDTF">2026-05-08T13:43:32Z</dcterms:modified>
</cp:coreProperties>
</file>