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1023" r:id="rId3"/>
    <p:sldId id="1024" r:id="rId4"/>
    <p:sldId id="1031" r:id="rId5"/>
    <p:sldId id="1032" r:id="rId6"/>
    <p:sldId id="1039" r:id="rId7"/>
    <p:sldId id="1025" r:id="rId8"/>
    <p:sldId id="1034" r:id="rId9"/>
    <p:sldId id="1035" r:id="rId10"/>
    <p:sldId id="1026" r:id="rId11"/>
    <p:sldId id="1037" r:id="rId12"/>
    <p:sldId id="1040" r:id="rId13"/>
    <p:sldId id="1029" r:id="rId14"/>
    <p:sldId id="1038" r:id="rId15"/>
    <p:sldId id="1028" r:id="rId16"/>
    <p:sldId id="43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oke Lang" userId="b0c4d54ea9be1893" providerId="LiveId" clId="{77065031-7044-4B2D-B93D-0080A88AAE81}"/>
    <pc:docChg chg="modSld">
      <pc:chgData name="Brooke Lang" userId="b0c4d54ea9be1893" providerId="LiveId" clId="{77065031-7044-4B2D-B93D-0080A88AAE81}" dt="2025-05-12T17:09:29.633" v="87" actId="5793"/>
      <pc:docMkLst>
        <pc:docMk/>
      </pc:docMkLst>
      <pc:sldChg chg="modSp mod">
        <pc:chgData name="Brooke Lang" userId="b0c4d54ea9be1893" providerId="LiveId" clId="{77065031-7044-4B2D-B93D-0080A88AAE81}" dt="2025-05-12T13:52:40.886" v="76" actId="20577"/>
        <pc:sldMkLst>
          <pc:docMk/>
          <pc:sldMk cId="2157380475" sldId="256"/>
        </pc:sldMkLst>
        <pc:spChg chg="mod">
          <ac:chgData name="Brooke Lang" userId="b0c4d54ea9be1893" providerId="LiveId" clId="{77065031-7044-4B2D-B93D-0080A88AAE81}" dt="2025-05-12T13:52:33.676" v="34" actId="20577"/>
          <ac:spMkLst>
            <pc:docMk/>
            <pc:sldMk cId="2157380475" sldId="256"/>
            <ac:spMk id="2" creationId="{7C86E804-0859-4267-F3EC-1DFF191554DE}"/>
          </ac:spMkLst>
        </pc:spChg>
        <pc:spChg chg="mod">
          <ac:chgData name="Brooke Lang" userId="b0c4d54ea9be1893" providerId="LiveId" clId="{77065031-7044-4B2D-B93D-0080A88AAE81}" dt="2025-05-12T13:52:40.886" v="76" actId="20577"/>
          <ac:spMkLst>
            <pc:docMk/>
            <pc:sldMk cId="2157380475" sldId="256"/>
            <ac:spMk id="3" creationId="{17D03949-3BC0-39F7-0F44-1CBA0E8A1887}"/>
          </ac:spMkLst>
        </pc:spChg>
      </pc:sldChg>
      <pc:sldChg chg="modSp mod">
        <pc:chgData name="Brooke Lang" userId="b0c4d54ea9be1893" providerId="LiveId" clId="{77065031-7044-4B2D-B93D-0080A88AAE81}" dt="2025-05-12T17:09:29.633" v="87" actId="5793"/>
        <pc:sldMkLst>
          <pc:docMk/>
          <pc:sldMk cId="3244345165" sldId="434"/>
        </pc:sldMkLst>
        <pc:spChg chg="mod">
          <ac:chgData name="Brooke Lang" userId="b0c4d54ea9be1893" providerId="LiveId" clId="{77065031-7044-4B2D-B93D-0080A88AAE81}" dt="2025-05-12T17:09:29.633" v="87" actId="5793"/>
          <ac:spMkLst>
            <pc:docMk/>
            <pc:sldMk cId="3244345165" sldId="434"/>
            <ac:spMk id="3" creationId="{263C52B4-FA55-5442-71D9-798B86E6B411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17:47:57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846 0 24575,'-13'1'0,"0"1"0,0 0 0,1 0 0,-14 5 0,-28 5 0,-47-3 0,-161-8 0,118-4 0,102 2 0,29 0 0,0 0 0,0 1 0,0 0 0,0 1 0,0 0 0,1 1 0,-16 5 0,25-6 0,0 1 0,0 0 0,0 0 0,0 0 0,0 1 0,1-1 0,-1 0 0,1 1 0,-1 0 0,1 0 0,0 0 0,0 0 0,1 0 0,-1 0 0,1 0 0,-1 0 0,1 1 0,0-1 0,0 1 0,0-1 0,1 1 0,-1 5 0,-1 10 0,1 0 0,4 39 0,-2-33 0,4 314 0,-5-328 0,1 1 0,0-1 0,0 1 0,1-1 0,1 0 0,0 0 0,0 0 0,1 0 0,1 0 0,0-1 0,0 0 0,1 0 0,0 0 0,1-1 0,0 1 0,14 13 0,20 26 0,-31-35 0,0-2 0,1 1 0,12 10 0,0-7 0,-1-1 0,2-1 0,0-1 0,0-1 0,38 12 0,-41-15 0,-2-2 0,0-2 0,1 0 0,-1-1 0,1 0 0,30 0 0,106-6 0,-63-1 0,-77 3 0,11 0 0,-1 0 0,0-2 0,27-6 0,-45 7 0,-1-1 0,0 0 0,0-1 0,0 0 0,0 0 0,0 0 0,-1-1 0,1 0 0,-1 0 0,0 0 0,0-1 0,-1 0 0,1 0 0,-1-1 0,6-7 0,3-8 0,0 0 0,12-26 0,-21 36 0,-1 1 0,0-2 0,-1 1 0,0 0 0,-1-1 0,2-21 0,-1-47 0,-9-110 0,3 178 0,1-1 0,-2 1 0,0 0 0,0 0 0,-1 0 0,0 1 0,-1-1 0,-1 1 0,-9-12 0,-13-27 0,15 28 0,-2 0 0,0 2 0,-1-1 0,0 2 0,-23-18 0,-11-15 0,45 46 0,-1-1 0,-1 2 0,1-1 0,-1 1 0,0 0 0,0 0 0,0 1 0,-1 0 0,0 0 0,0 1 0,0 1 0,0-1 0,-17-1 0,-7 1 0,0 2 0,-54 4 0,24 0 0,54-3 0,0 1 0,0 0 0,0 0 0,0 1 0,0 0 0,0 1 0,0 0 0,1 1 0,-1-1 0,1 2 0,0-1 0,0 1 0,-8 7 0,-4 5 0,1 2 0,0 0 0,-20 29 0,26-33 0,2 0 0,0 0 0,0 1 0,2 1 0,0-1 0,1 2 0,0-1 0,1 1 0,2 0 0,-1 1 0,2-1 0,1 1 0,0 0 0,0 29 0,3-44 0,0 20 0,5 44 0,-4-60 0,1 0 0,0 1 0,1-1 0,-1 0 0,2 0 0,-1-1 0,1 1 0,9 12 0,17 18 0,3-1 0,60 54 0,-83-82 0,1 0 0,0 0 0,0-1 0,1-1 0,0 0 0,1 0 0,-1-1 0,1-1 0,0 0 0,1 0 0,-1-2 0,26 5 0,-6-5 0,0-1 0,0-1 0,62-8 0,-86 6 0,-1-1 0,1 0 0,0-1 0,-1 0 0,1 0 0,-1-1 0,0 0 0,0-1 0,-1 1 0,1-2 0,8-7 0,9-9 0,38-45 0,-32 32 0,-5 9 0,-12 12 0,-1 0 0,13-18 0,-22 26 0,0 0 0,-1-1 0,1 1 0,-1-1 0,-1 1 0,1-1 0,-1 0 0,-1 0 0,2-10 0,1-31 0,-5-72 0,-1 55 0,1 56 0,1 1 0,-1 0 0,-1-1 0,0 1 0,0 0 0,-1 0 0,0 0 0,0 1 0,0-1 0,-6-7 0,1 2 0,-1 0 0,-1 1 0,0 0 0,-20-17 0,-53-50-1365,61 60-5461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17:48:02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1775 2881 24575,'-5'-6'0,"1"0"0,0-1 0,0 0 0,0 0 0,1 0 0,0 0 0,0 0 0,-1-9 0,-6-12 0,-72-210 0,80 233 0,-10-45 0,-2 1 0,-27-63 0,27 78 0,2-1 0,-7-36 0,10 36 0,-1 1 0,-19-44 0,15 44 0,2 0 0,-14-60 0,-3-14 0,20 77 0,1-1 0,2 0 0,2 0 0,-2-36 0,4 33 0,-4-3 0,-1 1 0,-1 0 0,-21-54 0,-13-56 0,-10-60 0,18 65 0,25 96 0,-29-86 0,2 20 0,24 71 0,-22-52 0,10 38 0,-37-78 0,50 112 0,-2 0 0,0 1 0,-1 0 0,-17-17 0,24 31 0,-1 0 0,0 0 0,-1 0 0,1 1 0,-1 1 0,0-1 0,0 1 0,-14-3 0,-23-12 0,27 11 0,1 1 0,-1 0 0,0 2 0,0 0 0,0 1 0,-27-1 0,10 3 0,0 1 0,-57 7 0,67-2 0,-40 12 0,21-4 0,28-6 0,0 0 0,1 1 0,-1 0 0,2 2 0,-20 12 0,14-8 0,10-7 0,2 1 0,-1 0 0,1 1 0,0 0 0,0 0 0,1 1 0,0 0 0,1 1 0,-10 15 0,9-10 0,0 2 0,0-1 0,2 1 0,0 0 0,-6 29 0,4 11 0,3-1 0,2 1 0,4 60 0,0-59 0,2 517 1933,-4 767-8712,0-873 6980,0 0 4444,2-454-4645,0 0 0,1 0 0,0 0 0,1-1 0,10 28 0,35 65 0,-33-76 0,24 33 0,-11-21 0,-24-37 0,1 0 0,-1 0 0,2 0 0,-1 0 0,1-1 0,-1 0 0,14 9 0,49 25 0,-62-36 0,8 3 0,0 0 0,1-1 0,0-1 0,0 0 0,0-1 0,1-1 0,-1 0 0,19-1 0,-8-1 0,-1-1 0,1-1 0,-1-1 0,31-9 0,180-64 0,-187 59 0,0-3 0,80-45 0,-94 44 0,-1-1 0,-2-2 0,0-1 0,-2-1 0,0-2 0,45-56 0,-64 69 0,0-2 0,-1 1 0,-1-1 0,-1 0 0,8-24 0,12-24 0,-18 43 0,-1 1 0,0-1 0,-2 0 0,-1 0 0,0-1 0,-2 0 0,0 0 0,-2-1 0,-1-36 0,-4-1142-1365,3 1174-5461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2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7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45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42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49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0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0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0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8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3515A40-9985-4D64-9453-1E8AB34759E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170C5692-2EE2-417E-BA7B-272EA1D0E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9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6E804-0859-4267-F3EC-1DFF19155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 and Supports for Aphasia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03949-3BC0-39F7-0F44-1CBA0E8A18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Bryn Bowles and Brooke Lang, M.A., CCC-SLP</a:t>
            </a:r>
          </a:p>
        </p:txBody>
      </p:sp>
    </p:spTree>
    <p:extLst>
      <p:ext uri="{BB962C8B-B14F-4D97-AF65-F5344CB8AC3E}">
        <p14:creationId xmlns:p14="http://schemas.microsoft.com/office/powerpoint/2010/main" val="2157380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41868-C738-226A-1B63-30DE4DCD9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ECCD-C3B0-E8F5-E416-2D7C2E47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99202"/>
            <a:ext cx="10571998" cy="970450"/>
          </a:xfrm>
        </p:spPr>
        <p:txBody>
          <a:bodyPr/>
          <a:lstStyle/>
          <a:p>
            <a:pPr algn="ctr"/>
            <a:r>
              <a:rPr lang="en-US" dirty="0"/>
              <a:t>Using ChatGPT:</a:t>
            </a:r>
            <a:br>
              <a:rPr lang="en-US" dirty="0"/>
            </a:br>
            <a:r>
              <a:rPr lang="en-US" dirty="0"/>
              <a:t>TO HELP WITH NAMING AND DESCRIBING THINGS IN YOUR ENVIRONMENT</a:t>
            </a:r>
          </a:p>
        </p:txBody>
      </p:sp>
      <p:pic>
        <p:nvPicPr>
          <p:cNvPr id="5" name="Content Placeholder 4" descr="A dog lying on a couch&#10;&#10;Description automatically generated">
            <a:extLst>
              <a:ext uri="{FF2B5EF4-FFF2-40B4-BE49-F238E27FC236}">
                <a16:creationId xmlns:a16="http://schemas.microsoft.com/office/drawing/2014/main" id="{6372D5B7-D68F-D3FA-F30E-A2DB88C04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2" y="2180199"/>
            <a:ext cx="3407303" cy="4543072"/>
          </a:xfr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6E7932C7-4FB5-A6AD-4E48-21D6F0BA3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38" y="1969652"/>
            <a:ext cx="2742723" cy="5015132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1E7EFFB8-89F2-AAF8-298E-7319A5FA2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0" y="2026977"/>
            <a:ext cx="3896814" cy="48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5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CEFE8CB7-D41D-1A13-B523-0ABBD1091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8" y="0"/>
            <a:ext cx="4265430" cy="6858000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74D2DE7F-62EF-5EE4-9ABF-8C8DF6EE0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92" y="573845"/>
            <a:ext cx="74803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0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AFE0-D39D-7F33-AD45-55157776C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3948" y="-38037"/>
            <a:ext cx="10571998" cy="970450"/>
          </a:xfrm>
        </p:spPr>
        <p:txBody>
          <a:bodyPr/>
          <a:lstStyle/>
          <a:p>
            <a:pPr algn="ctr"/>
            <a:r>
              <a:rPr lang="en-US" dirty="0"/>
              <a:t>How to SEND CHATGPT a PICTURE:</a:t>
            </a:r>
          </a:p>
        </p:txBody>
      </p:sp>
      <p:pic>
        <p:nvPicPr>
          <p:cNvPr id="5" name="Content Placeholder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75195C4-2A59-329A-7A7B-FB2084855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932413"/>
            <a:ext cx="2651564" cy="574843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89229C3-5713-2D60-BE21-1D1033EE6FA1}"/>
                  </a:ext>
                </a:extLst>
              </p14:cNvPr>
              <p14:cNvContentPartPr/>
              <p14:nvPr/>
            </p14:nvContentPartPr>
            <p14:xfrm>
              <a:off x="5639457" y="6147928"/>
              <a:ext cx="402840" cy="363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89229C3-5713-2D60-BE21-1D1033EE6F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0457" y="6138928"/>
                <a:ext cx="4204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34E447C-A520-3879-E21E-C0169B9D4550}"/>
                  </a:ext>
                </a:extLst>
              </p14:cNvPr>
              <p14:cNvContentPartPr/>
              <p14:nvPr/>
            </p14:nvContentPartPr>
            <p14:xfrm>
              <a:off x="6989097" y="5002768"/>
              <a:ext cx="639000" cy="1448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34E447C-A520-3879-E21E-C0169B9D45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0457" y="4993768"/>
                <a:ext cx="656640" cy="14659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AF72F81-A5BA-C1D6-AF9C-4F4EDB5BC17B}"/>
              </a:ext>
            </a:extLst>
          </p:cNvPr>
          <p:cNvSpPr txBox="1"/>
          <p:nvPr/>
        </p:nvSpPr>
        <p:spPr>
          <a:xfrm>
            <a:off x="324194" y="2828835"/>
            <a:ext cx="42678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+ symbol….</a:t>
            </a:r>
          </a:p>
          <a:p>
            <a:endParaRPr lang="en-US" dirty="0"/>
          </a:p>
          <a:p>
            <a:r>
              <a:rPr lang="en-US" dirty="0"/>
              <a:t>Then you can select to choose from </a:t>
            </a:r>
          </a:p>
          <a:p>
            <a:endParaRPr lang="en-US" dirty="0"/>
          </a:p>
          <a:p>
            <a:r>
              <a:rPr lang="en-US" dirty="0"/>
              <a:t>1. Saved pictures</a:t>
            </a:r>
          </a:p>
          <a:p>
            <a:endParaRPr lang="en-US" dirty="0"/>
          </a:p>
          <a:p>
            <a:r>
              <a:rPr lang="en-US" dirty="0"/>
              <a:t>2. Take a picture, or…</a:t>
            </a:r>
          </a:p>
          <a:p>
            <a:endParaRPr lang="en-US" dirty="0"/>
          </a:p>
          <a:p>
            <a:r>
              <a:rPr lang="en-US" dirty="0"/>
              <a:t>4. From file/folder</a:t>
            </a:r>
          </a:p>
        </p:txBody>
      </p:sp>
      <p:pic>
        <p:nvPicPr>
          <p:cNvPr id="9" name="Content Placeholder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D54D2261-84A7-E540-61D4-A7C48466C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4" t="76287" r="36610" b="19732"/>
          <a:stretch/>
        </p:blipFill>
        <p:spPr>
          <a:xfrm>
            <a:off x="2458122" y="3845618"/>
            <a:ext cx="449305" cy="42963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10" name="Content Placeholder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6D2B784-4B0E-787C-8A2A-A3F5360FF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6" t="81101" r="38887" b="15464"/>
          <a:stretch/>
        </p:blipFill>
        <p:spPr>
          <a:xfrm>
            <a:off x="2907427" y="4472508"/>
            <a:ext cx="346548" cy="53026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11" name="Content Placeholder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D6B1B2B-E997-0782-A008-D2640D030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6" t="86562" r="37944" b="10289"/>
          <a:stretch/>
        </p:blipFill>
        <p:spPr>
          <a:xfrm>
            <a:off x="2377153" y="5084294"/>
            <a:ext cx="346548" cy="34690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20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6E55B-8D70-A767-1F7F-27B453B5D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D1A1-D7B1-536C-59D0-4C1C4938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99202"/>
            <a:ext cx="10571998" cy="970450"/>
          </a:xfrm>
        </p:spPr>
        <p:txBody>
          <a:bodyPr/>
          <a:lstStyle/>
          <a:p>
            <a:pPr algn="ctr"/>
            <a:r>
              <a:rPr lang="en-US" dirty="0"/>
              <a:t>Using ChatGPT:</a:t>
            </a:r>
            <a:br>
              <a:rPr lang="en-US" dirty="0"/>
            </a:br>
            <a:r>
              <a:rPr lang="en-US" dirty="0"/>
              <a:t>TO HELP WITH SPEECH/LANGUAGE PRACTICE</a:t>
            </a:r>
          </a:p>
        </p:txBody>
      </p:sp>
      <p:pic>
        <p:nvPicPr>
          <p:cNvPr id="5" name="Picture 4" descr="A refrigerator full of food&#10;&#10;Description automatically generated">
            <a:extLst>
              <a:ext uri="{FF2B5EF4-FFF2-40B4-BE49-F238E27FC236}">
                <a16:creationId xmlns:a16="http://schemas.microsoft.com/office/drawing/2014/main" id="{7DC8B544-681C-61C4-2625-AD0D2286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" y="2341574"/>
            <a:ext cx="3625655" cy="4391379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D9E37A-9073-39A7-18D4-06DC2AE9F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29" y="1969652"/>
            <a:ext cx="2625526" cy="4765174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0B8B5142-942C-EABE-B1F7-86F2147BA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2" y="1484427"/>
            <a:ext cx="2544761" cy="5521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AE5A3-81B3-D834-384D-1C2C84E7CDF5}"/>
              </a:ext>
            </a:extLst>
          </p:cNvPr>
          <p:cNvSpPr txBox="1"/>
          <p:nvPr/>
        </p:nvSpPr>
        <p:spPr>
          <a:xfrm>
            <a:off x="232012" y="1879909"/>
            <a:ext cx="3491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“Tell me all the words”</a:t>
            </a:r>
          </a:p>
        </p:txBody>
      </p:sp>
    </p:spTree>
    <p:extLst>
      <p:ext uri="{BB962C8B-B14F-4D97-AF65-F5344CB8AC3E}">
        <p14:creationId xmlns:p14="http://schemas.microsoft.com/office/powerpoint/2010/main" val="2730593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A1BAB8-34AE-97DC-2BA8-E4ED02D7F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43" y="0"/>
            <a:ext cx="3160690" cy="6858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F295D0-B21A-61B8-91E0-EC8310CD7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4" y="0"/>
            <a:ext cx="3160690" cy="68580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E740CE-A3A7-A3AE-E040-5AC35D15D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33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42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52261-FCCC-338A-41CC-A8263FE93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6C15-7B16-162E-AE74-41C7AC9A2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999202"/>
            <a:ext cx="10571998" cy="970450"/>
          </a:xfrm>
        </p:spPr>
        <p:txBody>
          <a:bodyPr/>
          <a:lstStyle/>
          <a:p>
            <a:pPr algn="ctr"/>
            <a:r>
              <a:rPr lang="en-US" dirty="0"/>
              <a:t>Using ChatGPT:</a:t>
            </a:r>
            <a:br>
              <a:rPr lang="en-US" dirty="0"/>
            </a:br>
            <a:r>
              <a:rPr lang="en-US" dirty="0"/>
              <a:t>TO WRITE A NICE BIRTHDAY MESSAGE (besides just saying “Happy Birthday”</a:t>
            </a:r>
          </a:p>
        </p:txBody>
      </p:sp>
      <p:pic>
        <p:nvPicPr>
          <p:cNvPr id="5" name="Picture 4" descr="A screenshot of a message&#10;&#10;Description automatically generated">
            <a:extLst>
              <a:ext uri="{FF2B5EF4-FFF2-40B4-BE49-F238E27FC236}">
                <a16:creationId xmlns:a16="http://schemas.microsoft.com/office/drawing/2014/main" id="{C4D721FC-2527-138D-E690-129E311D4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90" y="1862191"/>
            <a:ext cx="3523206" cy="5108350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E8CAE7DD-C095-38CD-D5A4-C855F946D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02" y="1942516"/>
            <a:ext cx="4754056" cy="491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7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F606B-3FDC-94A4-2DFC-ED7FBF75D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BE37-E4AE-1243-4E3C-798FAD97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C52B4-FA55-5442-71D9-798B86E6B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See you next time – </a:t>
            </a:r>
            <a:r>
              <a:rPr lang="en-US" sz="2400" b="1" u="sng" dirty="0">
                <a:solidFill>
                  <a:srgbClr val="FF0000"/>
                </a:solidFill>
              </a:rPr>
              <a:t>Tuesday, June 10</a:t>
            </a:r>
            <a:r>
              <a:rPr lang="en-US" sz="2400" b="1" u="sng" baseline="30000" dirty="0">
                <a:solidFill>
                  <a:srgbClr val="FF0000"/>
                </a:solidFill>
              </a:rPr>
              <a:t>th</a:t>
            </a:r>
            <a:r>
              <a:rPr lang="en-US" sz="2400" b="1" u="sng" dirty="0">
                <a:solidFill>
                  <a:srgbClr val="FF0000"/>
                </a:solidFill>
              </a:rPr>
              <a:t> @4:00pm EST</a:t>
            </a:r>
            <a:r>
              <a:rPr lang="en-US" sz="2400" dirty="0"/>
              <a:t>.</a:t>
            </a:r>
          </a:p>
        </p:txBody>
      </p:sp>
      <p:pic>
        <p:nvPicPr>
          <p:cNvPr id="1026" name="Picture 2" descr="Download Question Mark, Question, Response. Royalty-Free Stock Illustration  Image - Pixabay">
            <a:extLst>
              <a:ext uri="{FF2B5EF4-FFF2-40B4-BE49-F238E27FC236}">
                <a16:creationId xmlns:a16="http://schemas.microsoft.com/office/drawing/2014/main" id="{3B692248-EBA8-1AB1-5F4A-5DD8EBBB0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0" y="40405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4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E22D-B5B4-7AB0-6FAF-699FD1A3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What Bryn uses ChatGPT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E4F34-F99A-A691-EC40-61225F73C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635713"/>
          </a:xfrm>
        </p:spPr>
        <p:txBody>
          <a:bodyPr>
            <a:normAutofit fontScale="92500" lnSpcReduction="20000"/>
          </a:bodyPr>
          <a:lstStyle/>
          <a:p>
            <a:r>
              <a:rPr lang="en-US" sz="2100" b="1" dirty="0"/>
              <a:t>Creating emails</a:t>
            </a:r>
            <a:r>
              <a:rPr lang="en-US" sz="2100" dirty="0"/>
              <a:t>: Bryn takes a picture of email, and asks ChatGPT how to respond.</a:t>
            </a:r>
          </a:p>
          <a:p>
            <a:r>
              <a:rPr lang="en-US" sz="2100" b="1" dirty="0"/>
              <a:t>Word finding: </a:t>
            </a:r>
            <a:r>
              <a:rPr lang="en-US" sz="2100" dirty="0"/>
              <a:t>Bryn takes a picture of something in her environment and asks ChatGPT what it is.</a:t>
            </a:r>
          </a:p>
          <a:p>
            <a:r>
              <a:rPr lang="en-US" sz="2100" dirty="0"/>
              <a:t>What to make for dinner: I have chicken, tomato sauce, and mozzarella cheese, what can I make?</a:t>
            </a:r>
          </a:p>
          <a:p>
            <a:r>
              <a:rPr lang="en-US" sz="2100" dirty="0"/>
              <a:t>Uses </a:t>
            </a:r>
            <a:r>
              <a:rPr lang="en-US" sz="2100" b="1" dirty="0"/>
              <a:t>“Aphasia Help” </a:t>
            </a:r>
            <a:r>
              <a:rPr lang="en-US" sz="2100" dirty="0"/>
              <a:t>– category in ChatGPT specific to Aphasia</a:t>
            </a:r>
          </a:p>
          <a:p>
            <a:r>
              <a:rPr lang="en-US" sz="2100" b="1" dirty="0"/>
              <a:t>Talking to professionals</a:t>
            </a:r>
            <a:r>
              <a:rPr lang="en-US" sz="2100" dirty="0"/>
              <a:t> in community: </a:t>
            </a:r>
          </a:p>
          <a:p>
            <a:pPr lvl="1"/>
            <a:r>
              <a:rPr lang="en-US" sz="2100" dirty="0"/>
              <a:t>Telling mechanic brakes are not working</a:t>
            </a:r>
          </a:p>
          <a:p>
            <a:pPr lvl="1"/>
            <a:r>
              <a:rPr lang="en-US" sz="2100" dirty="0"/>
              <a:t>Talking to doctor about symptoms</a:t>
            </a:r>
          </a:p>
          <a:p>
            <a:pPr lvl="1"/>
            <a:r>
              <a:rPr lang="en-US" sz="2100" dirty="0"/>
              <a:t>Talking to bank teller about depositing money</a:t>
            </a:r>
          </a:p>
          <a:p>
            <a:pPr lvl="1"/>
            <a:endParaRPr lang="en-US" sz="2100" dirty="0"/>
          </a:p>
          <a:p>
            <a:pPr marL="457200" lvl="1" indent="0" algn="ctr">
              <a:buNone/>
            </a:pPr>
            <a:r>
              <a:rPr lang="en-US" sz="2100" b="1" i="1" dirty="0">
                <a:solidFill>
                  <a:srgbClr val="FF0000"/>
                </a:solidFill>
              </a:rPr>
              <a:t>**If unable to SAY or WRITE info into ChatGPT, you can take a picture of content and send it**</a:t>
            </a:r>
          </a:p>
          <a:p>
            <a:endParaRPr lang="en-US" dirty="0"/>
          </a:p>
        </p:txBody>
      </p:sp>
      <p:pic>
        <p:nvPicPr>
          <p:cNvPr id="3074" name="Picture 2" descr="▷ Chat GPT 4 vs Chat GPT 3: ALL the Differences : Raona">
            <a:extLst>
              <a:ext uri="{FF2B5EF4-FFF2-40B4-BE49-F238E27FC236}">
                <a16:creationId xmlns:a16="http://schemas.microsoft.com/office/drawing/2014/main" id="{A30E1975-EAB3-BA54-E105-DD2BF150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26" y="3603810"/>
            <a:ext cx="3334974" cy="22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9FD4-BCB7-E32E-5340-0C0C71A0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Bryn’s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7A91-ADBF-DB82-D5E5-2600BD32B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Ask ChatGPT to help you with </a:t>
            </a:r>
            <a:r>
              <a:rPr lang="en-US" sz="3200" b="1" u="sng" dirty="0"/>
              <a:t>ONE</a:t>
            </a:r>
            <a:r>
              <a:rPr lang="en-US" sz="3200" dirty="0"/>
              <a:t> thing </a:t>
            </a:r>
            <a:r>
              <a:rPr lang="en-US" sz="3200" b="1" u="sng" dirty="0"/>
              <a:t>EACH</a:t>
            </a:r>
            <a:r>
              <a:rPr lang="en-US" sz="3200" dirty="0"/>
              <a:t> day</a:t>
            </a:r>
          </a:p>
          <a:p>
            <a:pPr lvl="1"/>
            <a:r>
              <a:rPr lang="en-US" sz="3200" dirty="0"/>
              <a:t>You will learn more about what it can do</a:t>
            </a:r>
          </a:p>
          <a:p>
            <a:pPr lvl="1"/>
            <a:r>
              <a:rPr lang="en-US" sz="3200" dirty="0"/>
              <a:t>You will feel more comfortable using it</a:t>
            </a:r>
          </a:p>
          <a:p>
            <a:pPr lvl="1"/>
            <a:r>
              <a:rPr lang="en-US" sz="3200" dirty="0"/>
              <a:t>You will start having fun with all the possibilities</a:t>
            </a:r>
          </a:p>
          <a:p>
            <a:pPr lvl="1"/>
            <a:r>
              <a:rPr lang="en-US" sz="3200" dirty="0"/>
              <a:t>You will become MORE INDEPENDENT!</a:t>
            </a:r>
          </a:p>
        </p:txBody>
      </p:sp>
    </p:spTree>
    <p:extLst>
      <p:ext uri="{BB962C8B-B14F-4D97-AF65-F5344CB8AC3E}">
        <p14:creationId xmlns:p14="http://schemas.microsoft.com/office/powerpoint/2010/main" val="293964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9E1C-6987-DEAF-97CA-E8417220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999202"/>
            <a:ext cx="10571998" cy="970450"/>
          </a:xfrm>
        </p:spPr>
        <p:txBody>
          <a:bodyPr/>
          <a:lstStyle/>
          <a:p>
            <a:pPr algn="ctr"/>
            <a:r>
              <a:rPr lang="en-US" b="1" dirty="0">
                <a:effectLst/>
                <a:latin typeface="Helvetica Neue" panose="02000503000000020004" pitchFamily="2" charset="0"/>
              </a:rPr>
              <a:t>ChatGPT: What a day!</a:t>
            </a:r>
            <a:r>
              <a:rPr lang="en-US" dirty="0">
                <a:effectLst/>
                <a:latin typeface="Helvetica Neue" panose="02000503000000020004" pitchFamily="2" charset="0"/>
              </a:rPr>
              <a:t> 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74FF8-AE9D-C68E-748B-08F24AFEACE8}"/>
              </a:ext>
            </a:extLst>
          </p:cNvPr>
          <p:cNvSpPr txBox="1"/>
          <p:nvPr/>
        </p:nvSpPr>
        <p:spPr>
          <a:xfrm>
            <a:off x="2980696" y="2082225"/>
            <a:ext cx="5967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/>
                <a:latin typeface="Helvetica Neue" panose="02000503000000020004" pitchFamily="2" charset="0"/>
              </a:rPr>
              <a:t>I’ll show you a picture and tell me the types of trees. 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pic>
        <p:nvPicPr>
          <p:cNvPr id="8" name="Picture 7" descr="A tree in a field&#10;&#10;Description automatically generated">
            <a:extLst>
              <a:ext uri="{FF2B5EF4-FFF2-40B4-BE49-F238E27FC236}">
                <a16:creationId xmlns:a16="http://schemas.microsoft.com/office/drawing/2014/main" id="{E6D86D1E-691F-615A-9A10-C45A62671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3370" y="3047952"/>
            <a:ext cx="4354341" cy="326575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41B54AC-5978-1C70-87BC-0F08D7AB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87" y="2597640"/>
            <a:ext cx="2668405" cy="41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1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FCCE3-F23F-29F4-ACD2-3722C14A0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8CA7-7CF5-3043-0412-A2E6DD27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999202"/>
            <a:ext cx="10571998" cy="970450"/>
          </a:xfrm>
        </p:spPr>
        <p:txBody>
          <a:bodyPr/>
          <a:lstStyle/>
          <a:p>
            <a:pPr algn="ctr"/>
            <a:r>
              <a:rPr lang="en-US" b="1" dirty="0">
                <a:effectLst/>
                <a:latin typeface="Helvetica Neue" panose="02000503000000020004" pitchFamily="2" charset="0"/>
              </a:rPr>
              <a:t>ChatGPT: What a day!</a:t>
            </a:r>
            <a:r>
              <a:rPr lang="en-US" dirty="0">
                <a:effectLst/>
                <a:latin typeface="Helvetica Neue" panose="02000503000000020004" pitchFamily="2" charset="0"/>
              </a:rPr>
              <a:t> 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6A581-5F9C-7776-BECF-A4BCDABCF978}"/>
              </a:ext>
            </a:extLst>
          </p:cNvPr>
          <p:cNvSpPr txBox="1"/>
          <p:nvPr/>
        </p:nvSpPr>
        <p:spPr>
          <a:xfrm>
            <a:off x="574430" y="2129117"/>
            <a:ext cx="7047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effectLst/>
                <a:latin typeface="Helvetica Neue" panose="02000503000000020004" pitchFamily="2" charset="0"/>
              </a:rPr>
              <a:t>My computer’s video looks foggy, and I can’t clean it because it’s not working. I don’t know why it’s not working. Why do you know?</a:t>
            </a:r>
            <a:r>
              <a:rPr lang="en-US" dirty="0"/>
              <a:t>“</a:t>
            </a:r>
          </a:p>
        </p:txBody>
      </p:sp>
      <p:pic>
        <p:nvPicPr>
          <p:cNvPr id="5" name="Picture 4" descr="A close-up of a list of information&#10;&#10;Description automatically generated">
            <a:extLst>
              <a:ext uri="{FF2B5EF4-FFF2-40B4-BE49-F238E27FC236}">
                <a16:creationId xmlns:a16="http://schemas.microsoft.com/office/drawing/2014/main" id="{244D6D21-BB25-EB02-406F-EE9B6F553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27" y="2755701"/>
            <a:ext cx="2295342" cy="3954063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F90A72E2-9310-9262-3EB8-246BDCA13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91" y="2702946"/>
            <a:ext cx="2166309" cy="4059572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8656B9-7E02-DB7D-2F3A-7BAA7B7D1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-2148" r="16800" b="695"/>
          <a:stretch/>
        </p:blipFill>
        <p:spPr>
          <a:xfrm rot="5400000">
            <a:off x="8596642" y="2680958"/>
            <a:ext cx="3057628" cy="34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09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14017-95C4-D4D2-DAB5-2F5F7BD9F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B64C9-BE6C-25E2-9EC9-122F03ED0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988" y="925061"/>
            <a:ext cx="10571998" cy="970450"/>
          </a:xfrm>
        </p:spPr>
        <p:txBody>
          <a:bodyPr/>
          <a:lstStyle/>
          <a:p>
            <a:pPr algn="ctr"/>
            <a:r>
              <a:rPr lang="en-US" b="1" dirty="0">
                <a:effectLst/>
                <a:latin typeface="Helvetica Neue" panose="02000503000000020004" pitchFamily="2" charset="0"/>
              </a:rPr>
              <a:t>ChatGPT: What a day!</a:t>
            </a:r>
            <a:r>
              <a:rPr lang="en-US" dirty="0">
                <a:effectLst/>
                <a:latin typeface="Helvetica Neue" panose="02000503000000020004" pitchFamily="2" charset="0"/>
              </a:rPr>
              <a:t> 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/>
          </a:p>
        </p:txBody>
      </p:sp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BAAE0549-D540-64AB-ACC6-B33D27CB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48" y="135924"/>
            <a:ext cx="3035401" cy="65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9100-84BD-FD26-44FC-6F58D3A3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Using ChatGPT to:</a:t>
            </a:r>
            <a:br>
              <a:rPr lang="en-US" sz="4400" dirty="0"/>
            </a:br>
            <a:r>
              <a:rPr lang="en-US" sz="4400" dirty="0"/>
              <a:t>BUILD A HOME PRACTICE SCHEDULE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2505FCF-1FAC-56D0-100A-6C509200BD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75385" y="1215018"/>
          <a:ext cx="6273149" cy="4254795"/>
        </p:xfrm>
        <a:graphic>
          <a:graphicData uri="http://schemas.openxmlformats.org/drawingml/2006/table">
            <a:tbl>
              <a:tblPr/>
              <a:tblGrid>
                <a:gridCol w="1341195">
                  <a:extLst>
                    <a:ext uri="{9D8B030D-6E8A-4147-A177-3AD203B41FA5}">
                      <a16:colId xmlns:a16="http://schemas.microsoft.com/office/drawing/2014/main" val="820842470"/>
                    </a:ext>
                  </a:extLst>
                </a:gridCol>
                <a:gridCol w="2431288">
                  <a:extLst>
                    <a:ext uri="{9D8B030D-6E8A-4147-A177-3AD203B41FA5}">
                      <a16:colId xmlns:a16="http://schemas.microsoft.com/office/drawing/2014/main" val="4273348456"/>
                    </a:ext>
                  </a:extLst>
                </a:gridCol>
                <a:gridCol w="2500666">
                  <a:extLst>
                    <a:ext uri="{9D8B030D-6E8A-4147-A177-3AD203B41FA5}">
                      <a16:colId xmlns:a16="http://schemas.microsoft.com/office/drawing/2014/main" val="3402553595"/>
                    </a:ext>
                  </a:extLst>
                </a:gridCol>
              </a:tblGrid>
              <a:tr h="309840">
                <a:tc>
                  <a:txBody>
                    <a:bodyPr/>
                    <a:lstStyle/>
                    <a:p>
                      <a:r>
                        <a:rPr lang="en-US" sz="1700" b="1">
                          <a:effectLst/>
                          <a:latin typeface="Helvetica Neue" panose="02000503000000020004" pitchFamily="2" charset="0"/>
                        </a:rPr>
                        <a:t>Day</a:t>
                      </a:r>
                      <a:endParaRPr lang="en-US" sz="170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>
                          <a:effectLst/>
                          <a:latin typeface="Helvetica Neue" panose="02000503000000020004" pitchFamily="2" charset="0"/>
                        </a:rPr>
                        <a:t>Focus</a:t>
                      </a:r>
                      <a:endParaRPr lang="en-US" sz="170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>
                          <a:effectLst/>
                          <a:latin typeface="Helvetica Neue" panose="02000503000000020004" pitchFamily="2" charset="0"/>
                        </a:rPr>
                        <a:t>Sample Activity</a:t>
                      </a:r>
                      <a:endParaRPr lang="en-US" sz="170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00220"/>
                  </a:ext>
                </a:extLst>
              </a:tr>
              <a:tr h="56356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Monday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Verbs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Name and act out common verbs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442259"/>
                  </a:ext>
                </a:extLst>
              </a:tr>
              <a:tr h="56356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Tuesday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Sentence structure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Rearrange words to make a simple sentence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858864"/>
                  </a:ext>
                </a:extLst>
              </a:tr>
              <a:tr h="56356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Wednesday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Word-finding strategies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Use gestures, first-letter cue, drawing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062417"/>
                  </a:ext>
                </a:extLst>
              </a:tr>
              <a:tr h="56356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Thursday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Conversation starters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Practice greetings, comments, questions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362585"/>
                  </a:ext>
                </a:extLst>
              </a:tr>
              <a:tr h="563565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latin typeface="Helvetica Neue" panose="02000503000000020004" pitchFamily="2" charset="0"/>
                        </a:rPr>
                        <a:t>Friday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highlight>
                            <a:srgbClr val="FFFF00"/>
                          </a:highlight>
                          <a:latin typeface="Helvetica Neue" panose="02000503000000020004" pitchFamily="2" charset="0"/>
                        </a:rPr>
                        <a:t>Writing short sentences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highlight>
                            <a:srgbClr val="FFFF00"/>
                          </a:highlight>
                          <a:latin typeface="Helvetica Neue" panose="02000503000000020004" pitchFamily="2" charset="0"/>
                        </a:rPr>
                        <a:t>Copy or fill-in-the-blank sentence writing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343773"/>
                  </a:ext>
                </a:extLst>
              </a:tr>
              <a:tr h="56356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Saturday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Story retell (with support)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Watch a video or read a story, then retell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78025"/>
                  </a:ext>
                </a:extLst>
              </a:tr>
              <a:tr h="56356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Sunday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  <a:latin typeface="Helvetica Neue" panose="02000503000000020004" pitchFamily="2" charset="0"/>
                        </a:rPr>
                        <a:t>Rest/light practice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latin typeface="Helvetica Neue" panose="02000503000000020004" pitchFamily="2" charset="0"/>
                        </a:rPr>
                        <a:t>Family chat, picture naming, or storytelling</a:t>
                      </a:r>
                    </a:p>
                  </a:txBody>
                  <a:tcPr marL="45139" marR="45139" marT="9028" marB="9028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709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418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C3E2A6EF-3B96-9DA9-8EA1-8D820E3D1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8854" cy="6858000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23B890B3-8B09-9E9C-9198-9822EDE5E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54" y="0"/>
            <a:ext cx="4010705" cy="6858000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24A58376-E8A4-43C0-31DD-C693AE13E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346" y="0"/>
            <a:ext cx="4703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72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7FA95308-110A-41DE-A5BB-569B6772C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4" y="-17585"/>
            <a:ext cx="4696933" cy="6858000"/>
          </a:xfrm>
          <a:prstGeom prst="rect">
            <a:avLst/>
          </a:prstGeom>
        </p:spPr>
      </p:pic>
      <p:pic>
        <p:nvPicPr>
          <p:cNvPr id="6" name="Picture 5" descr="A paper with text on it&#10;&#10;Description automatically generated">
            <a:extLst>
              <a:ext uri="{FF2B5EF4-FFF2-40B4-BE49-F238E27FC236}">
                <a16:creationId xmlns:a16="http://schemas.microsoft.com/office/drawing/2014/main" id="{5669DA2B-0554-C479-3879-7B5B50110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27" y="-17585"/>
            <a:ext cx="458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809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276</TotalTime>
  <Words>437</Words>
  <Application>Microsoft Office PowerPoint</Application>
  <PresentationFormat>Widescreen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Century Gothic</vt:lpstr>
      <vt:lpstr>Helvetica Neue</vt:lpstr>
      <vt:lpstr>Wingdings 2</vt:lpstr>
      <vt:lpstr>Quotable</vt:lpstr>
      <vt:lpstr>Technology and Supports for Aphasia</vt:lpstr>
      <vt:lpstr>What Bryn uses ChatGPT for</vt:lpstr>
      <vt:lpstr>Bryn’s Suggestions</vt:lpstr>
      <vt:lpstr>ChatGPT: What a day!  </vt:lpstr>
      <vt:lpstr>ChatGPT: What a day!  </vt:lpstr>
      <vt:lpstr>ChatGPT: What a day!  </vt:lpstr>
      <vt:lpstr>Using ChatGPT to: BUILD A HOME PRACTICE SCHEDULE</vt:lpstr>
      <vt:lpstr>PowerPoint Presentation</vt:lpstr>
      <vt:lpstr>PowerPoint Presentation</vt:lpstr>
      <vt:lpstr>Using ChatGPT: TO HELP WITH NAMING AND DESCRIBING THINGS IN YOUR ENVIRONMENT</vt:lpstr>
      <vt:lpstr>PowerPoint Presentation</vt:lpstr>
      <vt:lpstr>How to SEND CHATGPT a PICTURE:</vt:lpstr>
      <vt:lpstr>Using ChatGPT: TO HELP WITH SPEECH/LANGUAGE PRACTICE</vt:lpstr>
      <vt:lpstr>PowerPoint Presentation</vt:lpstr>
      <vt:lpstr>Using ChatGPT: TO WRITE A NICE BIRTHDAY MESSAGE (besides just saying “Happy Birthday”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Brooke Lang</dc:creator>
  <cp:lastModifiedBy>Brooke Lang</cp:lastModifiedBy>
  <cp:revision>1</cp:revision>
  <dcterms:created xsi:type="dcterms:W3CDTF">2025-04-08T19:46:34Z</dcterms:created>
  <dcterms:modified xsi:type="dcterms:W3CDTF">2025-05-12T17:09:37Z</dcterms:modified>
</cp:coreProperties>
</file>