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B988C-C6E3-47B6-BC76-063F0B52AA34}" v="1" dt="2025-09-03T13:09:54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dan, Anna V." userId="3dcd0b38-fbeb-48b6-a197-2f25290da17f" providerId="ADAL" clId="{207B988C-C6E3-47B6-BC76-063F0B52AA34}"/>
    <pc:docChg chg="custSel addSld modSld sldOrd">
      <pc:chgData name="Kasdan, Anna V." userId="3dcd0b38-fbeb-48b6-a197-2f25290da17f" providerId="ADAL" clId="{207B988C-C6E3-47B6-BC76-063F0B52AA34}" dt="2025-09-03T17:09:38.079" v="227" actId="20577"/>
      <pc:docMkLst>
        <pc:docMk/>
      </pc:docMkLst>
      <pc:sldChg chg="delSp modSp mod ord">
        <pc:chgData name="Kasdan, Anna V." userId="3dcd0b38-fbeb-48b6-a197-2f25290da17f" providerId="ADAL" clId="{207B988C-C6E3-47B6-BC76-063F0B52AA34}" dt="2025-09-03T14:57:06.862" v="179" actId="20577"/>
        <pc:sldMkLst>
          <pc:docMk/>
          <pc:sldMk cId="4172313354" sldId="256"/>
        </pc:sldMkLst>
        <pc:spChg chg="del">
          <ac:chgData name="Kasdan, Anna V." userId="3dcd0b38-fbeb-48b6-a197-2f25290da17f" providerId="ADAL" clId="{207B988C-C6E3-47B6-BC76-063F0B52AA34}" dt="2025-09-03T13:09:51.819" v="3" actId="21"/>
          <ac:spMkLst>
            <pc:docMk/>
            <pc:sldMk cId="4172313354" sldId="256"/>
            <ac:spMk id="19" creationId="{6CDB804A-1E50-7202-BF75-04A160C55EF3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20" creationId="{58874473-9F3C-04B9-09CB-6C2F46B242BB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21" creationId="{5EFF9DE5-BEFA-C856-1F4A-B39F2EA64408}"/>
          </ac:spMkLst>
        </pc:spChg>
        <pc:spChg chg="mod">
          <ac:chgData name="Kasdan, Anna V." userId="3dcd0b38-fbeb-48b6-a197-2f25290da17f" providerId="ADAL" clId="{207B988C-C6E3-47B6-BC76-063F0B52AA34}" dt="2025-09-03T14:57:06.862" v="179" actId="20577"/>
          <ac:spMkLst>
            <pc:docMk/>
            <pc:sldMk cId="4172313354" sldId="256"/>
            <ac:spMk id="22" creationId="{21B125C1-F1D7-C651-38E6-2D9B6E40855C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24" creationId="{935E04E8-7ABC-778A-5755-21E6B7904AC1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26" creationId="{79B0EF44-E03A-6CBF-9075-40CCFCC026AD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27" creationId="{B2737C43-724B-8B4B-BE84-D45AB5D81FD4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28" creationId="{707383AD-8EE9-B6A6-117A-64461FECA155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32" creationId="{B186F089-118E-C5C3-B72B-AB237EE6B751}"/>
          </ac:spMkLst>
        </pc:spChg>
        <pc:spChg chg="mod">
          <ac:chgData name="Kasdan, Anna V." userId="3dcd0b38-fbeb-48b6-a197-2f25290da17f" providerId="ADAL" clId="{207B988C-C6E3-47B6-BC76-063F0B52AA34}" dt="2025-09-03T13:11:38.275" v="135" actId="1036"/>
          <ac:spMkLst>
            <pc:docMk/>
            <pc:sldMk cId="4172313354" sldId="256"/>
            <ac:spMk id="33" creationId="{BC24BE11-AF1F-2B95-5A76-176FEE0CB80E}"/>
          </ac:spMkLst>
        </pc:spChg>
        <pc:spChg chg="mod">
          <ac:chgData name="Kasdan, Anna V." userId="3dcd0b38-fbeb-48b6-a197-2f25290da17f" providerId="ADAL" clId="{207B988C-C6E3-47B6-BC76-063F0B52AA34}" dt="2025-09-03T13:26:26.304" v="178" actId="20577"/>
          <ac:spMkLst>
            <pc:docMk/>
            <pc:sldMk cId="4172313354" sldId="256"/>
            <ac:spMk id="36" creationId="{4C1AC48C-E95F-E93F-E6B6-C760502620A3}"/>
          </ac:spMkLst>
        </pc:spChg>
      </pc:sldChg>
      <pc:sldChg chg="addSp delSp modSp new mod">
        <pc:chgData name="Kasdan, Anna V." userId="3dcd0b38-fbeb-48b6-a197-2f25290da17f" providerId="ADAL" clId="{207B988C-C6E3-47B6-BC76-063F0B52AA34}" dt="2025-09-03T17:09:38.079" v="227" actId="20577"/>
        <pc:sldMkLst>
          <pc:docMk/>
          <pc:sldMk cId="2181791321" sldId="257"/>
        </pc:sldMkLst>
        <pc:spChg chg="del">
          <ac:chgData name="Kasdan, Anna V." userId="3dcd0b38-fbeb-48b6-a197-2f25290da17f" providerId="ADAL" clId="{207B988C-C6E3-47B6-BC76-063F0B52AA34}" dt="2025-09-03T13:09:59.781" v="6" actId="478"/>
          <ac:spMkLst>
            <pc:docMk/>
            <pc:sldMk cId="2181791321" sldId="257"/>
            <ac:spMk id="2" creationId="{E6228A57-CA79-47DE-508D-50EA0B8DA9E2}"/>
          </ac:spMkLst>
        </pc:spChg>
        <pc:spChg chg="del">
          <ac:chgData name="Kasdan, Anna V." userId="3dcd0b38-fbeb-48b6-a197-2f25290da17f" providerId="ADAL" clId="{207B988C-C6E3-47B6-BC76-063F0B52AA34}" dt="2025-09-03T13:09:58.437" v="5" actId="478"/>
          <ac:spMkLst>
            <pc:docMk/>
            <pc:sldMk cId="2181791321" sldId="257"/>
            <ac:spMk id="3" creationId="{18CEF023-4663-CFB4-D42E-06B373EDE5B3}"/>
          </ac:spMkLst>
        </pc:spChg>
        <pc:spChg chg="add mod">
          <ac:chgData name="Kasdan, Anna V." userId="3dcd0b38-fbeb-48b6-a197-2f25290da17f" providerId="ADAL" clId="{207B988C-C6E3-47B6-BC76-063F0B52AA34}" dt="2025-09-03T17:09:38.079" v="227" actId="20577"/>
          <ac:spMkLst>
            <pc:docMk/>
            <pc:sldMk cId="2181791321" sldId="257"/>
            <ac:spMk id="19" creationId="{6CDB804A-1E50-7202-BF75-04A160C55E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69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6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3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1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88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1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5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9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4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5DBC06-DD82-44A5-B4CA-A22763F88A2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712412-EC5A-4171-9E19-7043B2D0A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5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6CDB804A-1E50-7202-BF75-04A160C55EF3}"/>
              </a:ext>
            </a:extLst>
          </p:cNvPr>
          <p:cNvSpPr txBox="1"/>
          <p:nvPr/>
        </p:nvSpPr>
        <p:spPr>
          <a:xfrm>
            <a:off x="304800" y="1695873"/>
            <a:ext cx="7162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On the next slide you fill find a </a:t>
            </a:r>
            <a:r>
              <a:rPr lang="en-US" i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template for posting an aphasia-friendly description of your research study to the NAA webpage. Aphasia-friendly language includes simplified syntax, use of frequent words, and short sentences. </a:t>
            </a:r>
          </a:p>
          <a:p>
            <a:endParaRPr lang="en-US" i="1" kern="100" dirty="0">
              <a:latin typeface="Arial" panose="020B0604020202020204" pitchFamily="34" charset="0"/>
              <a:ea typeface="Aptos" panose="020B0004020202020204" pitchFamily="34" charset="0"/>
            </a:endParaRPr>
          </a:p>
          <a:p>
            <a:r>
              <a:rPr lang="en-US" i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may include additional icons to support comprehension where appropriate. </a:t>
            </a:r>
            <a:r>
              <a:rPr lang="en-US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US" i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uggestions for what to provide in each section are denoted in gray square brackets.</a:t>
            </a:r>
            <a:r>
              <a:rPr lang="en-US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i="1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i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If you have a flyer for your study already made, you may upload that to the form as well. 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91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8874473-9F3C-04B9-09CB-6C2F46B242BB}"/>
              </a:ext>
            </a:extLst>
          </p:cNvPr>
          <p:cNvSpPr txBox="1"/>
          <p:nvPr/>
        </p:nvSpPr>
        <p:spPr>
          <a:xfrm>
            <a:off x="296333" y="973124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[Brief name of research study]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FF9DE5-BEFA-C856-1F4A-B39F2EA64408}"/>
              </a:ext>
            </a:extLst>
          </p:cNvPr>
          <p:cNvSpPr txBox="1"/>
          <p:nvPr/>
        </p:nvSpPr>
        <p:spPr>
          <a:xfrm>
            <a:off x="594360" y="1516684"/>
            <a:ext cx="4641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Principal Investigator: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Institution: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Location: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Study ends by: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B125C1-F1D7-C651-38E6-2D9B6E40855C}"/>
              </a:ext>
            </a:extLst>
          </p:cNvPr>
          <p:cNvSpPr txBox="1"/>
          <p:nvPr/>
        </p:nvSpPr>
        <p:spPr>
          <a:xfrm>
            <a:off x="594360" y="2550741"/>
            <a:ext cx="64935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What is the research about? 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[include maximum 5 bullets – suggestions of what to cover are below]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[purpose of the research and why you are doing it]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[what participants will be asked to do]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[how long the study is (number of sessions, length of each, etc.)]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[what you hope to learn from the research/overall goal]</a:t>
            </a:r>
          </a:p>
        </p:txBody>
      </p:sp>
      <p:pic>
        <p:nvPicPr>
          <p:cNvPr id="23" name="Graphic 7" descr="Research with solid fill">
            <a:extLst>
              <a:ext uri="{FF2B5EF4-FFF2-40B4-BE49-F238E27FC236}">
                <a16:creationId xmlns:a16="http://schemas.microsoft.com/office/drawing/2014/main" id="{14D31293-A64D-F8A1-09CF-157AE680A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890" y="2476029"/>
            <a:ext cx="457200" cy="4572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35E04E8-7ABC-778A-5755-21E6B7904AC1}"/>
              </a:ext>
            </a:extLst>
          </p:cNvPr>
          <p:cNvSpPr txBox="1"/>
          <p:nvPr/>
        </p:nvSpPr>
        <p:spPr>
          <a:xfrm>
            <a:off x="594360" y="4222482"/>
            <a:ext cx="46414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Where does this research study take place? </a:t>
            </a:r>
          </a:p>
        </p:txBody>
      </p:sp>
      <p:pic>
        <p:nvPicPr>
          <p:cNvPr id="25" name="Graphic 5" descr="Marker outline">
            <a:extLst>
              <a:ext uri="{FF2B5EF4-FFF2-40B4-BE49-F238E27FC236}">
                <a16:creationId xmlns:a16="http://schemas.microsoft.com/office/drawing/2014/main" id="{55ABA4B1-9677-7F28-EDFB-540E62760C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5890" y="4147770"/>
            <a:ext cx="457200" cy="4572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9B0EF44-E03A-6CBF-9075-40CCFCC026AD}"/>
              </a:ext>
            </a:extLst>
          </p:cNvPr>
          <p:cNvSpPr txBox="1"/>
          <p:nvPr/>
        </p:nvSpPr>
        <p:spPr>
          <a:xfrm>
            <a:off x="593090" y="4803074"/>
            <a:ext cx="46414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Can I participate virtually? 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[indicate yes or no]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737C43-724B-8B4B-BE84-D45AB5D81FD4}"/>
              </a:ext>
            </a:extLst>
          </p:cNvPr>
          <p:cNvSpPr txBox="1"/>
          <p:nvPr/>
        </p:nvSpPr>
        <p:spPr>
          <a:xfrm>
            <a:off x="593090" y="5495797"/>
            <a:ext cx="5746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Who is this study for? 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[provide bullets of inclusion criteria]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07383AD-8EE9-B6A6-117A-64461FECA155}"/>
              </a:ext>
            </a:extLst>
          </p:cNvPr>
          <p:cNvSpPr txBox="1"/>
          <p:nvPr/>
        </p:nvSpPr>
        <p:spPr>
          <a:xfrm>
            <a:off x="593090" y="6188520"/>
            <a:ext cx="6493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Who is this study not for?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[provide bullets of exclusion criteria]</a:t>
            </a:r>
          </a:p>
        </p:txBody>
      </p:sp>
      <p:pic>
        <p:nvPicPr>
          <p:cNvPr id="29" name="Graphic 6" descr="Monitor with solid fill">
            <a:extLst>
              <a:ext uri="{FF2B5EF4-FFF2-40B4-BE49-F238E27FC236}">
                <a16:creationId xmlns:a16="http://schemas.microsoft.com/office/drawing/2014/main" id="{5BFCFBAC-1765-5E17-D09B-0C1A03EEDC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5890" y="4743129"/>
            <a:ext cx="457200" cy="457200"/>
          </a:xfrm>
          <a:prstGeom prst="rect">
            <a:avLst/>
          </a:prstGeom>
        </p:spPr>
      </p:pic>
      <p:pic>
        <p:nvPicPr>
          <p:cNvPr id="30" name="Graphic 3" descr="Checkmark with solid fill">
            <a:extLst>
              <a:ext uri="{FF2B5EF4-FFF2-40B4-BE49-F238E27FC236}">
                <a16:creationId xmlns:a16="http://schemas.microsoft.com/office/drawing/2014/main" id="{20145F25-5C22-5658-2C3C-35AF012127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5890" y="5399881"/>
            <a:ext cx="457200" cy="457200"/>
          </a:xfrm>
          <a:prstGeom prst="rect">
            <a:avLst/>
          </a:prstGeom>
        </p:spPr>
      </p:pic>
      <p:pic>
        <p:nvPicPr>
          <p:cNvPr id="31" name="Graphic 4" descr="Close with solid fill">
            <a:extLst>
              <a:ext uri="{FF2B5EF4-FFF2-40B4-BE49-F238E27FC236}">
                <a16:creationId xmlns:a16="http://schemas.microsoft.com/office/drawing/2014/main" id="{05EB3D84-01E5-11A4-3F35-E09D70A1359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35890" y="6122069"/>
            <a:ext cx="457200" cy="4572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186F089-118E-C5C3-B72B-AB237EE6B751}"/>
              </a:ext>
            </a:extLst>
          </p:cNvPr>
          <p:cNvSpPr txBox="1"/>
          <p:nvPr/>
        </p:nvSpPr>
        <p:spPr>
          <a:xfrm>
            <a:off x="593936" y="7578345"/>
            <a:ext cx="6493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 might be interested! Who can I contact? 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[provide email and/or phone as applicable]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24BE11-AF1F-2B95-5A76-176FEE0CB80E}"/>
              </a:ext>
            </a:extLst>
          </p:cNvPr>
          <p:cNvSpPr txBox="1"/>
          <p:nvPr/>
        </p:nvSpPr>
        <p:spPr>
          <a:xfrm>
            <a:off x="593935" y="8101565"/>
            <a:ext cx="46414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Contact Name: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Phone: </a:t>
            </a:r>
          </a:p>
        </p:txBody>
      </p:sp>
      <p:pic>
        <p:nvPicPr>
          <p:cNvPr id="34" name="Graphic 2" descr="Email outline">
            <a:extLst>
              <a:ext uri="{FF2B5EF4-FFF2-40B4-BE49-F238E27FC236}">
                <a16:creationId xmlns:a16="http://schemas.microsoft.com/office/drawing/2014/main" id="{EE89C9D6-457D-2FF8-CF14-0D6E829CBBB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19614" y="8330745"/>
            <a:ext cx="274320" cy="274320"/>
          </a:xfrm>
          <a:prstGeom prst="rect">
            <a:avLst/>
          </a:prstGeom>
        </p:spPr>
      </p:pic>
      <p:pic>
        <p:nvPicPr>
          <p:cNvPr id="35" name="Graphic 1" descr="Speaker phone outline">
            <a:extLst>
              <a:ext uri="{FF2B5EF4-FFF2-40B4-BE49-F238E27FC236}">
                <a16:creationId xmlns:a16="http://schemas.microsoft.com/office/drawing/2014/main" id="{06328EFF-0513-F7AC-27F5-4C04B17BB82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96333" y="8562627"/>
            <a:ext cx="320040" cy="32004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4C1AC48C-E95F-E93F-E6B6-C760502620A3}"/>
              </a:ext>
            </a:extLst>
          </p:cNvPr>
          <p:cNvSpPr txBox="1"/>
          <p:nvPr/>
        </p:nvSpPr>
        <p:spPr>
          <a:xfrm>
            <a:off x="593090" y="6827736"/>
            <a:ext cx="6493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Will I be compensated for this study, or are there costs?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[provide details on study compensation; note this section is optional to complete]</a:t>
            </a:r>
          </a:p>
        </p:txBody>
      </p:sp>
      <p:pic>
        <p:nvPicPr>
          <p:cNvPr id="38" name="Graphic 37" descr="Money outline">
            <a:extLst>
              <a:ext uri="{FF2B5EF4-FFF2-40B4-BE49-F238E27FC236}">
                <a16:creationId xmlns:a16="http://schemas.microsoft.com/office/drawing/2014/main" id="{2F0CD5DE-FDB2-96A7-5FEC-BB1012FE03C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35043" y="6757591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31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5f1b23-abaf-45ee-821d-b7ab251ab3bf}" enabled="0" method="" siteId="{e95f1b23-abaf-45ee-821d-b7ab251ab3b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275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Kasdan, Anna V.</dc:creator>
  <cp:lastModifiedBy>Kasdan, Anna V.</cp:lastModifiedBy>
  <cp:revision>2</cp:revision>
  <dcterms:created xsi:type="dcterms:W3CDTF">2025-06-09T01:17:06Z</dcterms:created>
  <dcterms:modified xsi:type="dcterms:W3CDTF">2025-09-03T17:09:42Z</dcterms:modified>
</cp:coreProperties>
</file>